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1"/>
  </p:notesMasterIdLst>
  <p:sldIdLst>
    <p:sldId id="257" r:id="rId5"/>
    <p:sldId id="258" r:id="rId6"/>
    <p:sldId id="267" r:id="rId7"/>
    <p:sldId id="271" r:id="rId8"/>
    <p:sldId id="272" r:id="rId9"/>
    <p:sldId id="273" r:id="rId10"/>
    <p:sldId id="274" r:id="rId11"/>
    <p:sldId id="275" r:id="rId12"/>
    <p:sldId id="276" r:id="rId13"/>
    <p:sldId id="277" r:id="rId14"/>
    <p:sldId id="263" r:id="rId15"/>
    <p:sldId id="270" r:id="rId16"/>
    <p:sldId id="278" r:id="rId17"/>
    <p:sldId id="279" r:id="rId18"/>
    <p:sldId id="280" r:id="rId19"/>
    <p:sldId id="28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1"/>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F2DE63D5-997A-4646-A377-4702673A728D}">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92" autoAdjust="0"/>
    <p:restoredTop sz="71334" autoAdjust="0"/>
  </p:normalViewPr>
  <p:slideViewPr>
    <p:cSldViewPr snapToGrid="0">
      <p:cViewPr varScale="1">
        <p:scale>
          <a:sx n="51" d="100"/>
          <a:sy n="51" d="100"/>
        </p:scale>
        <p:origin x="-1380" y="-90"/>
      </p:cViewPr>
      <p:guideLst>
        <p:guide orient="horz" pos="2160"/>
        <p:guide pos="3840"/>
      </p:guideLst>
    </p:cSldViewPr>
  </p:slideViewPr>
  <p:outlineViewPr>
    <p:cViewPr>
      <p:scale>
        <a:sx n="33" d="100"/>
        <a:sy n="33" d="100"/>
      </p:scale>
      <p:origin x="0" y="0"/>
    </p:cViewPr>
  </p:outlineViewPr>
  <p:notesTextViewPr>
    <p:cViewPr>
      <p:scale>
        <a:sx n="200" d="100"/>
        <a:sy n="2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9FE418-6208-424F-8CE4-87330D57E2CB}" type="doc">
      <dgm:prSet loTypeId="urn:microsoft.com/office/officeart/2008/layout/LinedList" loCatId="list" qsTypeId="urn:microsoft.com/office/officeart/2005/8/quickstyle/simple1" qsCatId="simple" csTypeId="urn:microsoft.com/office/officeart/2005/8/colors/colorful1#1" csCatId="colorful" phldr="1"/>
      <dgm:spPr/>
      <dgm:t>
        <a:bodyPr/>
        <a:lstStyle/>
        <a:p>
          <a:endParaRPr lang="en-US"/>
        </a:p>
      </dgm:t>
    </dgm:pt>
    <dgm:pt modelId="{EF7C6FD3-25C7-4A2E-8C6D-07CB64A3A785}">
      <dgm:prSet/>
      <dgm:spPr/>
      <dgm:t>
        <a:bodyPr/>
        <a:lstStyle/>
        <a:p>
          <a:r>
            <a:rPr lang="en-US" dirty="0"/>
            <a:t>Definition</a:t>
          </a:r>
        </a:p>
      </dgm:t>
    </dgm:pt>
    <dgm:pt modelId="{6F9D275E-098B-45B2-97DF-11206B0F7F7E}" type="parTrans" cxnId="{2F46EE2B-EF59-4638-9A44-9BB01BFD947F}">
      <dgm:prSet/>
      <dgm:spPr/>
      <dgm:t>
        <a:bodyPr/>
        <a:lstStyle/>
        <a:p>
          <a:endParaRPr lang="en-US"/>
        </a:p>
      </dgm:t>
    </dgm:pt>
    <dgm:pt modelId="{E80EE239-836F-4355-88E7-B324CEC3739B}" type="sibTrans" cxnId="{2F46EE2B-EF59-4638-9A44-9BB01BFD947F}">
      <dgm:prSet/>
      <dgm:spPr/>
      <dgm:t>
        <a:bodyPr/>
        <a:lstStyle/>
        <a:p>
          <a:endParaRPr lang="en-US"/>
        </a:p>
      </dgm:t>
    </dgm:pt>
    <dgm:pt modelId="{6035CA83-452C-4B5F-BD35-8BE77ED22725}">
      <dgm:prSet/>
      <dgm:spPr/>
      <dgm:t>
        <a:bodyPr/>
        <a:lstStyle/>
        <a:p>
          <a:r>
            <a:rPr lang="en-US" dirty="0"/>
            <a:t>Types of Sex Offenders</a:t>
          </a:r>
        </a:p>
      </dgm:t>
    </dgm:pt>
    <dgm:pt modelId="{BC33B8D9-5943-4535-823D-FCD717128636}" type="parTrans" cxnId="{C4FAC938-290E-41C2-89EF-4709730E4A68}">
      <dgm:prSet/>
      <dgm:spPr/>
      <dgm:t>
        <a:bodyPr/>
        <a:lstStyle/>
        <a:p>
          <a:endParaRPr lang="en-US"/>
        </a:p>
      </dgm:t>
    </dgm:pt>
    <dgm:pt modelId="{F3942F3C-46A5-480E-A427-7BE18FCD51B6}" type="sibTrans" cxnId="{C4FAC938-290E-41C2-89EF-4709730E4A68}">
      <dgm:prSet/>
      <dgm:spPr/>
      <dgm:t>
        <a:bodyPr/>
        <a:lstStyle/>
        <a:p>
          <a:endParaRPr lang="en-US"/>
        </a:p>
      </dgm:t>
    </dgm:pt>
    <dgm:pt modelId="{2AA2D10D-AD15-4701-80C7-D1ABD7B7B5D6}">
      <dgm:prSet/>
      <dgm:spPr/>
      <dgm:t>
        <a:bodyPr/>
        <a:lstStyle/>
        <a:p>
          <a:r>
            <a:rPr lang="en-US" dirty="0"/>
            <a:t>Benefit of Having a Halfway House</a:t>
          </a:r>
        </a:p>
      </dgm:t>
    </dgm:pt>
    <dgm:pt modelId="{AFC52460-5D49-49CE-A292-B824C6618DE3}" type="parTrans" cxnId="{E2BFB610-934E-4FB0-A4A2-237529E416A2}">
      <dgm:prSet/>
      <dgm:spPr/>
      <dgm:t>
        <a:bodyPr/>
        <a:lstStyle/>
        <a:p>
          <a:endParaRPr lang="en-US"/>
        </a:p>
      </dgm:t>
    </dgm:pt>
    <dgm:pt modelId="{DE438507-47B0-4431-806A-D57ECF86DF94}" type="sibTrans" cxnId="{E2BFB610-934E-4FB0-A4A2-237529E416A2}">
      <dgm:prSet/>
      <dgm:spPr/>
      <dgm:t>
        <a:bodyPr/>
        <a:lstStyle/>
        <a:p>
          <a:endParaRPr lang="en-US"/>
        </a:p>
      </dgm:t>
    </dgm:pt>
    <dgm:pt modelId="{E0F52147-DEDE-4BF5-B8AD-864F7D27EC95}">
      <dgm:prSet/>
      <dgm:spPr/>
      <dgm:t>
        <a:bodyPr/>
        <a:lstStyle/>
        <a:p>
          <a:r>
            <a:rPr lang="en-US" dirty="0"/>
            <a:t>Risk of Each Type of Offender at the Halfway House.</a:t>
          </a:r>
        </a:p>
      </dgm:t>
    </dgm:pt>
    <dgm:pt modelId="{C9E07C9E-75CA-43D6-9223-0E57FAFF8A7B}" type="sibTrans" cxnId="{D4A7BCFF-FE87-4910-93AC-F3B0AF3092B6}">
      <dgm:prSet/>
      <dgm:spPr/>
      <dgm:t>
        <a:bodyPr/>
        <a:lstStyle/>
        <a:p>
          <a:endParaRPr lang="en-US"/>
        </a:p>
      </dgm:t>
    </dgm:pt>
    <dgm:pt modelId="{F71483E4-5D42-4448-8858-496C9862B391}" type="parTrans" cxnId="{D4A7BCFF-FE87-4910-93AC-F3B0AF3092B6}">
      <dgm:prSet/>
      <dgm:spPr/>
      <dgm:t>
        <a:bodyPr/>
        <a:lstStyle/>
        <a:p>
          <a:endParaRPr lang="en-US"/>
        </a:p>
      </dgm:t>
    </dgm:pt>
    <dgm:pt modelId="{51EB6D3C-8F79-406D-A802-ADA937B5EB39}">
      <dgm:prSet/>
      <dgm:spPr/>
      <dgm:t>
        <a:bodyPr/>
        <a:lstStyle/>
        <a:p>
          <a:r>
            <a:rPr lang="en-US" dirty="0"/>
            <a:t>Recidivism Rates</a:t>
          </a:r>
        </a:p>
      </dgm:t>
    </dgm:pt>
    <dgm:pt modelId="{AD9F7D67-B5C9-474D-BB28-A4E2B8F705F5}" type="parTrans" cxnId="{3319B4D1-CAD5-4273-9426-61D04888914E}">
      <dgm:prSet/>
      <dgm:spPr/>
      <dgm:t>
        <a:bodyPr/>
        <a:lstStyle/>
        <a:p>
          <a:endParaRPr lang="en-US"/>
        </a:p>
      </dgm:t>
    </dgm:pt>
    <dgm:pt modelId="{DAE4F2F6-E875-4DD5-A670-411733FA243A}" type="sibTrans" cxnId="{3319B4D1-CAD5-4273-9426-61D04888914E}">
      <dgm:prSet/>
      <dgm:spPr/>
      <dgm:t>
        <a:bodyPr/>
        <a:lstStyle/>
        <a:p>
          <a:endParaRPr lang="en-US"/>
        </a:p>
      </dgm:t>
    </dgm:pt>
    <dgm:pt modelId="{B7984A9D-5D69-40B8-A9C5-E54C8819242C}">
      <dgm:prSet/>
      <dgm:spPr/>
      <dgm:t>
        <a:bodyPr/>
        <a:lstStyle/>
        <a:p>
          <a:r>
            <a:rPr lang="en-US" dirty="0"/>
            <a:t>Treatment Method</a:t>
          </a:r>
        </a:p>
      </dgm:t>
    </dgm:pt>
    <dgm:pt modelId="{F92099B4-CA04-4091-B8D1-38AACAA12F4F}" type="parTrans" cxnId="{26428D88-E804-4670-8C29-A700FA3669C5}">
      <dgm:prSet/>
      <dgm:spPr/>
      <dgm:t>
        <a:bodyPr/>
        <a:lstStyle/>
        <a:p>
          <a:endParaRPr lang="en-US"/>
        </a:p>
      </dgm:t>
    </dgm:pt>
    <dgm:pt modelId="{80998924-E854-4ACF-90E7-529C704A7BA5}" type="sibTrans" cxnId="{26428D88-E804-4670-8C29-A700FA3669C5}">
      <dgm:prSet/>
      <dgm:spPr/>
      <dgm:t>
        <a:bodyPr/>
        <a:lstStyle/>
        <a:p>
          <a:endParaRPr lang="en-US"/>
        </a:p>
      </dgm:t>
    </dgm:pt>
    <dgm:pt modelId="{3CC90227-0A82-423D-B85C-C6C43CB699B7}">
      <dgm:prSet/>
      <dgm:spPr/>
      <dgm:t>
        <a:bodyPr/>
        <a:lstStyle/>
        <a:p>
          <a:r>
            <a:rPr lang="en-US" dirty="0"/>
            <a:t>Challenges Sex Offenders of Offender Registry Face</a:t>
          </a:r>
        </a:p>
      </dgm:t>
    </dgm:pt>
    <dgm:pt modelId="{90968218-50B0-4602-A4F4-807F8941C185}" type="parTrans" cxnId="{4F071C5F-03AD-4229-B940-74591B595165}">
      <dgm:prSet/>
      <dgm:spPr/>
      <dgm:t>
        <a:bodyPr/>
        <a:lstStyle/>
        <a:p>
          <a:endParaRPr lang="en-US"/>
        </a:p>
      </dgm:t>
    </dgm:pt>
    <dgm:pt modelId="{DE9D7491-B4F4-4104-BFEC-77C0621896A7}" type="sibTrans" cxnId="{4F071C5F-03AD-4229-B940-74591B595165}">
      <dgm:prSet/>
      <dgm:spPr/>
      <dgm:t>
        <a:bodyPr/>
        <a:lstStyle/>
        <a:p>
          <a:endParaRPr lang="en-US"/>
        </a:p>
      </dgm:t>
    </dgm:pt>
    <dgm:pt modelId="{68B7AAE6-3FA6-42AE-A26E-48B5AABA1B2B}">
      <dgm:prSet/>
      <dgm:spPr/>
      <dgm:t>
        <a:bodyPr/>
        <a:lstStyle/>
        <a:p>
          <a:r>
            <a:rPr lang="en-US" dirty="0"/>
            <a:t>The Use of Polygraph in Sex Offender Treatment</a:t>
          </a:r>
        </a:p>
      </dgm:t>
    </dgm:pt>
    <dgm:pt modelId="{04DD09C8-82F4-4682-B567-A5CA9C7E40BB}" type="parTrans" cxnId="{C6A7A4F9-B60B-47BF-8B55-3C16654AFE67}">
      <dgm:prSet/>
      <dgm:spPr/>
      <dgm:t>
        <a:bodyPr/>
        <a:lstStyle/>
        <a:p>
          <a:endParaRPr lang="en-US"/>
        </a:p>
      </dgm:t>
    </dgm:pt>
    <dgm:pt modelId="{D54CD01D-E393-4B4D-8105-AB6338C1BFA5}" type="sibTrans" cxnId="{C6A7A4F9-B60B-47BF-8B55-3C16654AFE67}">
      <dgm:prSet/>
      <dgm:spPr/>
      <dgm:t>
        <a:bodyPr/>
        <a:lstStyle/>
        <a:p>
          <a:endParaRPr lang="en-US"/>
        </a:p>
      </dgm:t>
    </dgm:pt>
    <dgm:pt modelId="{22BAD461-88CE-4E38-94F9-AE5CBA5BDE49}">
      <dgm:prSet/>
      <dgm:spPr/>
      <dgm:t>
        <a:bodyPr/>
        <a:lstStyle/>
        <a:p>
          <a:r>
            <a:rPr lang="en-US" dirty="0"/>
            <a:t>Sex Offender Management Recommendations.</a:t>
          </a:r>
        </a:p>
      </dgm:t>
    </dgm:pt>
    <dgm:pt modelId="{2205C71A-C4A2-4C33-9D28-D40A3BC68B73}" type="parTrans" cxnId="{39144459-EE0B-46D5-9BB4-C5D65A611A12}">
      <dgm:prSet/>
      <dgm:spPr/>
      <dgm:t>
        <a:bodyPr/>
        <a:lstStyle/>
        <a:p>
          <a:endParaRPr lang="en-US"/>
        </a:p>
      </dgm:t>
    </dgm:pt>
    <dgm:pt modelId="{0EF59799-DD36-4257-AC79-DD48CA20FABE}" type="sibTrans" cxnId="{39144459-EE0B-46D5-9BB4-C5D65A611A12}">
      <dgm:prSet/>
      <dgm:spPr/>
      <dgm:t>
        <a:bodyPr/>
        <a:lstStyle/>
        <a:p>
          <a:endParaRPr lang="en-US"/>
        </a:p>
      </dgm:t>
    </dgm:pt>
    <dgm:pt modelId="{CF1B1B03-2F0B-48FE-8480-242575E805DD}" type="pres">
      <dgm:prSet presAssocID="{A99FE418-6208-424F-8CE4-87330D57E2CB}" presName="vert0" presStyleCnt="0">
        <dgm:presLayoutVars>
          <dgm:dir/>
          <dgm:animOne val="branch"/>
          <dgm:animLvl val="lvl"/>
        </dgm:presLayoutVars>
      </dgm:prSet>
      <dgm:spPr/>
      <dgm:t>
        <a:bodyPr/>
        <a:lstStyle/>
        <a:p>
          <a:endParaRPr lang="en-US"/>
        </a:p>
      </dgm:t>
    </dgm:pt>
    <dgm:pt modelId="{F2F4CF89-3905-49D0-B374-7D083774FB4D}" type="pres">
      <dgm:prSet presAssocID="{EF7C6FD3-25C7-4A2E-8C6D-07CB64A3A785}" presName="thickLine" presStyleLbl="alignNode1" presStyleIdx="0" presStyleCnt="9"/>
      <dgm:spPr/>
    </dgm:pt>
    <dgm:pt modelId="{D9ABA594-BFFD-47D0-A9DE-40567168EEE9}" type="pres">
      <dgm:prSet presAssocID="{EF7C6FD3-25C7-4A2E-8C6D-07CB64A3A785}" presName="horz1" presStyleCnt="0"/>
      <dgm:spPr/>
    </dgm:pt>
    <dgm:pt modelId="{8FBAD6F4-CD4C-4F1B-AEC8-1B11690A7CBB}" type="pres">
      <dgm:prSet presAssocID="{EF7C6FD3-25C7-4A2E-8C6D-07CB64A3A785}" presName="tx1" presStyleLbl="revTx" presStyleIdx="0" presStyleCnt="9"/>
      <dgm:spPr/>
      <dgm:t>
        <a:bodyPr/>
        <a:lstStyle/>
        <a:p>
          <a:endParaRPr lang="en-US"/>
        </a:p>
      </dgm:t>
    </dgm:pt>
    <dgm:pt modelId="{75E675F7-CF15-4F56-9033-5B0433B78F06}" type="pres">
      <dgm:prSet presAssocID="{EF7C6FD3-25C7-4A2E-8C6D-07CB64A3A785}" presName="vert1" presStyleCnt="0"/>
      <dgm:spPr/>
    </dgm:pt>
    <dgm:pt modelId="{11A715C5-7963-4149-AAC1-F7BF07F42562}" type="pres">
      <dgm:prSet presAssocID="{6035CA83-452C-4B5F-BD35-8BE77ED22725}" presName="thickLine" presStyleLbl="alignNode1" presStyleIdx="1" presStyleCnt="9"/>
      <dgm:spPr/>
    </dgm:pt>
    <dgm:pt modelId="{2035851C-CF68-4E9A-82F9-B8035893FA96}" type="pres">
      <dgm:prSet presAssocID="{6035CA83-452C-4B5F-BD35-8BE77ED22725}" presName="horz1" presStyleCnt="0"/>
      <dgm:spPr/>
    </dgm:pt>
    <dgm:pt modelId="{D51538B3-088B-4D99-AB1D-FB276067CA0C}" type="pres">
      <dgm:prSet presAssocID="{6035CA83-452C-4B5F-BD35-8BE77ED22725}" presName="tx1" presStyleLbl="revTx" presStyleIdx="1" presStyleCnt="9"/>
      <dgm:spPr/>
      <dgm:t>
        <a:bodyPr/>
        <a:lstStyle/>
        <a:p>
          <a:endParaRPr lang="en-US"/>
        </a:p>
      </dgm:t>
    </dgm:pt>
    <dgm:pt modelId="{26293057-F2D5-45C6-BB2B-556B3798014E}" type="pres">
      <dgm:prSet presAssocID="{6035CA83-452C-4B5F-BD35-8BE77ED22725}" presName="vert1" presStyleCnt="0"/>
      <dgm:spPr/>
    </dgm:pt>
    <dgm:pt modelId="{572FB468-EA07-4A2C-BC6A-2F6F86C7D239}" type="pres">
      <dgm:prSet presAssocID="{E0F52147-DEDE-4BF5-B8AD-864F7D27EC95}" presName="thickLine" presStyleLbl="alignNode1" presStyleIdx="2" presStyleCnt="9"/>
      <dgm:spPr/>
    </dgm:pt>
    <dgm:pt modelId="{9D1ADFC2-A16E-48F8-B13A-39789960A4D5}" type="pres">
      <dgm:prSet presAssocID="{E0F52147-DEDE-4BF5-B8AD-864F7D27EC95}" presName="horz1" presStyleCnt="0"/>
      <dgm:spPr/>
    </dgm:pt>
    <dgm:pt modelId="{2F7F74DE-7B11-4382-93EB-BC659CF333F0}" type="pres">
      <dgm:prSet presAssocID="{E0F52147-DEDE-4BF5-B8AD-864F7D27EC95}" presName="tx1" presStyleLbl="revTx" presStyleIdx="2" presStyleCnt="9"/>
      <dgm:spPr/>
      <dgm:t>
        <a:bodyPr/>
        <a:lstStyle/>
        <a:p>
          <a:endParaRPr lang="en-US"/>
        </a:p>
      </dgm:t>
    </dgm:pt>
    <dgm:pt modelId="{3A2C41BC-8A11-43AE-A69F-82DA7F5D5584}" type="pres">
      <dgm:prSet presAssocID="{E0F52147-DEDE-4BF5-B8AD-864F7D27EC95}" presName="vert1" presStyleCnt="0"/>
      <dgm:spPr/>
    </dgm:pt>
    <dgm:pt modelId="{1AA7BA4F-57D5-44AD-A421-7342D5511F4B}" type="pres">
      <dgm:prSet presAssocID="{2AA2D10D-AD15-4701-80C7-D1ABD7B7B5D6}" presName="thickLine" presStyleLbl="alignNode1" presStyleIdx="3" presStyleCnt="9"/>
      <dgm:spPr/>
    </dgm:pt>
    <dgm:pt modelId="{E007725B-BA90-4DDA-A956-EE71C9F07E1C}" type="pres">
      <dgm:prSet presAssocID="{2AA2D10D-AD15-4701-80C7-D1ABD7B7B5D6}" presName="horz1" presStyleCnt="0"/>
      <dgm:spPr/>
    </dgm:pt>
    <dgm:pt modelId="{B121CC48-62CE-4D32-9220-37E603736124}" type="pres">
      <dgm:prSet presAssocID="{2AA2D10D-AD15-4701-80C7-D1ABD7B7B5D6}" presName="tx1" presStyleLbl="revTx" presStyleIdx="3" presStyleCnt="9"/>
      <dgm:spPr/>
      <dgm:t>
        <a:bodyPr/>
        <a:lstStyle/>
        <a:p>
          <a:endParaRPr lang="en-US"/>
        </a:p>
      </dgm:t>
    </dgm:pt>
    <dgm:pt modelId="{8942D643-3A81-4DBB-A750-C5F8ADBB96F2}" type="pres">
      <dgm:prSet presAssocID="{2AA2D10D-AD15-4701-80C7-D1ABD7B7B5D6}" presName="vert1" presStyleCnt="0"/>
      <dgm:spPr/>
    </dgm:pt>
    <dgm:pt modelId="{CDBB8A5E-B4FE-462F-A17F-1D8FEE6AA71A}" type="pres">
      <dgm:prSet presAssocID="{51EB6D3C-8F79-406D-A802-ADA937B5EB39}" presName="thickLine" presStyleLbl="alignNode1" presStyleIdx="4" presStyleCnt="9"/>
      <dgm:spPr/>
    </dgm:pt>
    <dgm:pt modelId="{055B6DA5-C921-45D9-BC8E-9882B4256BA6}" type="pres">
      <dgm:prSet presAssocID="{51EB6D3C-8F79-406D-A802-ADA937B5EB39}" presName="horz1" presStyleCnt="0"/>
      <dgm:spPr/>
    </dgm:pt>
    <dgm:pt modelId="{52CC93D4-BE03-4CC7-B28C-1CCB8686B840}" type="pres">
      <dgm:prSet presAssocID="{51EB6D3C-8F79-406D-A802-ADA937B5EB39}" presName="tx1" presStyleLbl="revTx" presStyleIdx="4" presStyleCnt="9"/>
      <dgm:spPr/>
      <dgm:t>
        <a:bodyPr/>
        <a:lstStyle/>
        <a:p>
          <a:endParaRPr lang="en-US"/>
        </a:p>
      </dgm:t>
    </dgm:pt>
    <dgm:pt modelId="{FF84AAEA-C547-4DCD-9000-9278404233DF}" type="pres">
      <dgm:prSet presAssocID="{51EB6D3C-8F79-406D-A802-ADA937B5EB39}" presName="vert1" presStyleCnt="0"/>
      <dgm:spPr/>
    </dgm:pt>
    <dgm:pt modelId="{E335590A-AA63-49D1-81D9-5B3F14A489FC}" type="pres">
      <dgm:prSet presAssocID="{B7984A9D-5D69-40B8-A9C5-E54C8819242C}" presName="thickLine" presStyleLbl="alignNode1" presStyleIdx="5" presStyleCnt="9"/>
      <dgm:spPr/>
    </dgm:pt>
    <dgm:pt modelId="{76EF69A2-D783-43D0-A7E3-0FEC65E3AEDE}" type="pres">
      <dgm:prSet presAssocID="{B7984A9D-5D69-40B8-A9C5-E54C8819242C}" presName="horz1" presStyleCnt="0"/>
      <dgm:spPr/>
    </dgm:pt>
    <dgm:pt modelId="{4673A734-3F42-4E7E-9FE7-CD7B116434E1}" type="pres">
      <dgm:prSet presAssocID="{B7984A9D-5D69-40B8-A9C5-E54C8819242C}" presName="tx1" presStyleLbl="revTx" presStyleIdx="5" presStyleCnt="9"/>
      <dgm:spPr/>
      <dgm:t>
        <a:bodyPr/>
        <a:lstStyle/>
        <a:p>
          <a:endParaRPr lang="en-US"/>
        </a:p>
      </dgm:t>
    </dgm:pt>
    <dgm:pt modelId="{F6829867-EEB2-40F5-B736-CBFAD1C9EE7C}" type="pres">
      <dgm:prSet presAssocID="{B7984A9D-5D69-40B8-A9C5-E54C8819242C}" presName="vert1" presStyleCnt="0"/>
      <dgm:spPr/>
    </dgm:pt>
    <dgm:pt modelId="{7C6634C3-0120-449A-9917-B8BCC4237FD8}" type="pres">
      <dgm:prSet presAssocID="{3CC90227-0A82-423D-B85C-C6C43CB699B7}" presName="thickLine" presStyleLbl="alignNode1" presStyleIdx="6" presStyleCnt="9"/>
      <dgm:spPr/>
    </dgm:pt>
    <dgm:pt modelId="{53CA930B-222F-47BD-BD24-61F16CCE1B7A}" type="pres">
      <dgm:prSet presAssocID="{3CC90227-0A82-423D-B85C-C6C43CB699B7}" presName="horz1" presStyleCnt="0"/>
      <dgm:spPr/>
    </dgm:pt>
    <dgm:pt modelId="{5939129C-125C-4D51-B507-1051DDE30788}" type="pres">
      <dgm:prSet presAssocID="{3CC90227-0A82-423D-B85C-C6C43CB699B7}" presName="tx1" presStyleLbl="revTx" presStyleIdx="6" presStyleCnt="9"/>
      <dgm:spPr/>
      <dgm:t>
        <a:bodyPr/>
        <a:lstStyle/>
        <a:p>
          <a:endParaRPr lang="en-US"/>
        </a:p>
      </dgm:t>
    </dgm:pt>
    <dgm:pt modelId="{7B79B6E7-39C5-4548-A285-A313E58D7310}" type="pres">
      <dgm:prSet presAssocID="{3CC90227-0A82-423D-B85C-C6C43CB699B7}" presName="vert1" presStyleCnt="0"/>
      <dgm:spPr/>
    </dgm:pt>
    <dgm:pt modelId="{46BD3893-E35C-4811-93FE-4D3EF52A8CC2}" type="pres">
      <dgm:prSet presAssocID="{68B7AAE6-3FA6-42AE-A26E-48B5AABA1B2B}" presName="thickLine" presStyleLbl="alignNode1" presStyleIdx="7" presStyleCnt="9"/>
      <dgm:spPr/>
    </dgm:pt>
    <dgm:pt modelId="{133E9AFB-1581-4674-885D-8CDCE03EE6C6}" type="pres">
      <dgm:prSet presAssocID="{68B7AAE6-3FA6-42AE-A26E-48B5AABA1B2B}" presName="horz1" presStyleCnt="0"/>
      <dgm:spPr/>
    </dgm:pt>
    <dgm:pt modelId="{ADB2DAF5-1999-4588-A43F-4F23522F3F3D}" type="pres">
      <dgm:prSet presAssocID="{68B7AAE6-3FA6-42AE-A26E-48B5AABA1B2B}" presName="tx1" presStyleLbl="revTx" presStyleIdx="7" presStyleCnt="9"/>
      <dgm:spPr/>
      <dgm:t>
        <a:bodyPr/>
        <a:lstStyle/>
        <a:p>
          <a:endParaRPr lang="en-US"/>
        </a:p>
      </dgm:t>
    </dgm:pt>
    <dgm:pt modelId="{BF8939CC-4372-4402-93A3-955FFB49A0B1}" type="pres">
      <dgm:prSet presAssocID="{68B7AAE6-3FA6-42AE-A26E-48B5AABA1B2B}" presName="vert1" presStyleCnt="0"/>
      <dgm:spPr/>
    </dgm:pt>
    <dgm:pt modelId="{C8CFACD8-ADA7-4285-8FB3-053B3F4FE2BE}" type="pres">
      <dgm:prSet presAssocID="{22BAD461-88CE-4E38-94F9-AE5CBA5BDE49}" presName="thickLine" presStyleLbl="alignNode1" presStyleIdx="8" presStyleCnt="9"/>
      <dgm:spPr/>
    </dgm:pt>
    <dgm:pt modelId="{CD00CDE1-8195-4960-9AB0-AA4DA3223B05}" type="pres">
      <dgm:prSet presAssocID="{22BAD461-88CE-4E38-94F9-AE5CBA5BDE49}" presName="horz1" presStyleCnt="0"/>
      <dgm:spPr/>
    </dgm:pt>
    <dgm:pt modelId="{46CE9E99-03FF-43F0-81CD-F580A3446986}" type="pres">
      <dgm:prSet presAssocID="{22BAD461-88CE-4E38-94F9-AE5CBA5BDE49}" presName="tx1" presStyleLbl="revTx" presStyleIdx="8" presStyleCnt="9"/>
      <dgm:spPr/>
      <dgm:t>
        <a:bodyPr/>
        <a:lstStyle/>
        <a:p>
          <a:endParaRPr lang="en-US"/>
        </a:p>
      </dgm:t>
    </dgm:pt>
    <dgm:pt modelId="{103D1EDE-A733-4667-A0D6-0AC3D765F8C5}" type="pres">
      <dgm:prSet presAssocID="{22BAD461-88CE-4E38-94F9-AE5CBA5BDE49}" presName="vert1" presStyleCnt="0"/>
      <dgm:spPr/>
    </dgm:pt>
  </dgm:ptLst>
  <dgm:cxnLst>
    <dgm:cxn modelId="{D4A7BCFF-FE87-4910-93AC-F3B0AF3092B6}" srcId="{A99FE418-6208-424F-8CE4-87330D57E2CB}" destId="{E0F52147-DEDE-4BF5-B8AD-864F7D27EC95}" srcOrd="2" destOrd="0" parTransId="{F71483E4-5D42-4448-8858-496C9862B391}" sibTransId="{C9E07C9E-75CA-43D6-9223-0E57FAFF8A7B}"/>
    <dgm:cxn modelId="{26428D88-E804-4670-8C29-A700FA3669C5}" srcId="{A99FE418-6208-424F-8CE4-87330D57E2CB}" destId="{B7984A9D-5D69-40B8-A9C5-E54C8819242C}" srcOrd="5" destOrd="0" parTransId="{F92099B4-CA04-4091-B8D1-38AACAA12F4F}" sibTransId="{80998924-E854-4ACF-90E7-529C704A7BA5}"/>
    <dgm:cxn modelId="{9E5C672F-333A-4262-9E31-6A83933CBD2D}" type="presOf" srcId="{A99FE418-6208-424F-8CE4-87330D57E2CB}" destId="{CF1B1B03-2F0B-48FE-8480-242575E805DD}" srcOrd="0" destOrd="0" presId="urn:microsoft.com/office/officeart/2008/layout/LinedList"/>
    <dgm:cxn modelId="{D5DD432F-7AF6-4808-8B52-4D6DA40488A7}" type="presOf" srcId="{E0F52147-DEDE-4BF5-B8AD-864F7D27EC95}" destId="{2F7F74DE-7B11-4382-93EB-BC659CF333F0}" srcOrd="0" destOrd="0" presId="urn:microsoft.com/office/officeart/2008/layout/LinedList"/>
    <dgm:cxn modelId="{C63EFE50-ACE6-4A93-B637-6C4F21DD0BD6}" type="presOf" srcId="{6035CA83-452C-4B5F-BD35-8BE77ED22725}" destId="{D51538B3-088B-4D99-AB1D-FB276067CA0C}" srcOrd="0" destOrd="0" presId="urn:microsoft.com/office/officeart/2008/layout/LinedList"/>
    <dgm:cxn modelId="{494B75A7-38B7-4F8C-982A-2B3A3CF7F83B}" type="presOf" srcId="{B7984A9D-5D69-40B8-A9C5-E54C8819242C}" destId="{4673A734-3F42-4E7E-9FE7-CD7B116434E1}" srcOrd="0" destOrd="0" presId="urn:microsoft.com/office/officeart/2008/layout/LinedList"/>
    <dgm:cxn modelId="{C4FAC938-290E-41C2-89EF-4709730E4A68}" srcId="{A99FE418-6208-424F-8CE4-87330D57E2CB}" destId="{6035CA83-452C-4B5F-BD35-8BE77ED22725}" srcOrd="1" destOrd="0" parTransId="{BC33B8D9-5943-4535-823D-FCD717128636}" sibTransId="{F3942F3C-46A5-480E-A427-7BE18FCD51B6}"/>
    <dgm:cxn modelId="{3319B4D1-CAD5-4273-9426-61D04888914E}" srcId="{A99FE418-6208-424F-8CE4-87330D57E2CB}" destId="{51EB6D3C-8F79-406D-A802-ADA937B5EB39}" srcOrd="4" destOrd="0" parTransId="{AD9F7D67-B5C9-474D-BB28-A4E2B8F705F5}" sibTransId="{DAE4F2F6-E875-4DD5-A670-411733FA243A}"/>
    <dgm:cxn modelId="{FB0C042A-C012-4E1E-97B7-7572911C45B4}" type="presOf" srcId="{3CC90227-0A82-423D-B85C-C6C43CB699B7}" destId="{5939129C-125C-4D51-B507-1051DDE30788}" srcOrd="0" destOrd="0" presId="urn:microsoft.com/office/officeart/2008/layout/LinedList"/>
    <dgm:cxn modelId="{5C739B5B-A09F-4685-8C55-55315403096D}" type="presOf" srcId="{22BAD461-88CE-4E38-94F9-AE5CBA5BDE49}" destId="{46CE9E99-03FF-43F0-81CD-F580A3446986}" srcOrd="0" destOrd="0" presId="urn:microsoft.com/office/officeart/2008/layout/LinedList"/>
    <dgm:cxn modelId="{4F071C5F-03AD-4229-B940-74591B595165}" srcId="{A99FE418-6208-424F-8CE4-87330D57E2CB}" destId="{3CC90227-0A82-423D-B85C-C6C43CB699B7}" srcOrd="6" destOrd="0" parTransId="{90968218-50B0-4602-A4F4-807F8941C185}" sibTransId="{DE9D7491-B4F4-4104-BFEC-77C0621896A7}"/>
    <dgm:cxn modelId="{C6A7A4F9-B60B-47BF-8B55-3C16654AFE67}" srcId="{A99FE418-6208-424F-8CE4-87330D57E2CB}" destId="{68B7AAE6-3FA6-42AE-A26E-48B5AABA1B2B}" srcOrd="7" destOrd="0" parTransId="{04DD09C8-82F4-4682-B567-A5CA9C7E40BB}" sibTransId="{D54CD01D-E393-4B4D-8105-AB6338C1BFA5}"/>
    <dgm:cxn modelId="{9E4EA507-40E8-455B-B7AE-9B9163531464}" type="presOf" srcId="{EF7C6FD3-25C7-4A2E-8C6D-07CB64A3A785}" destId="{8FBAD6F4-CD4C-4F1B-AEC8-1B11690A7CBB}" srcOrd="0" destOrd="0" presId="urn:microsoft.com/office/officeart/2008/layout/LinedList"/>
    <dgm:cxn modelId="{2F46EE2B-EF59-4638-9A44-9BB01BFD947F}" srcId="{A99FE418-6208-424F-8CE4-87330D57E2CB}" destId="{EF7C6FD3-25C7-4A2E-8C6D-07CB64A3A785}" srcOrd="0" destOrd="0" parTransId="{6F9D275E-098B-45B2-97DF-11206B0F7F7E}" sibTransId="{E80EE239-836F-4355-88E7-B324CEC3739B}"/>
    <dgm:cxn modelId="{7F155CB3-C376-4BF5-8F94-4C0426D4D9BB}" type="presOf" srcId="{68B7AAE6-3FA6-42AE-A26E-48B5AABA1B2B}" destId="{ADB2DAF5-1999-4588-A43F-4F23522F3F3D}" srcOrd="0" destOrd="0" presId="urn:microsoft.com/office/officeart/2008/layout/LinedList"/>
    <dgm:cxn modelId="{E2BFB610-934E-4FB0-A4A2-237529E416A2}" srcId="{A99FE418-6208-424F-8CE4-87330D57E2CB}" destId="{2AA2D10D-AD15-4701-80C7-D1ABD7B7B5D6}" srcOrd="3" destOrd="0" parTransId="{AFC52460-5D49-49CE-A292-B824C6618DE3}" sibTransId="{DE438507-47B0-4431-806A-D57ECF86DF94}"/>
    <dgm:cxn modelId="{15B1564F-8480-472E-ABC6-6AC32C6DFD7A}" type="presOf" srcId="{51EB6D3C-8F79-406D-A802-ADA937B5EB39}" destId="{52CC93D4-BE03-4CC7-B28C-1CCB8686B840}" srcOrd="0" destOrd="0" presId="urn:microsoft.com/office/officeart/2008/layout/LinedList"/>
    <dgm:cxn modelId="{39144459-EE0B-46D5-9BB4-C5D65A611A12}" srcId="{A99FE418-6208-424F-8CE4-87330D57E2CB}" destId="{22BAD461-88CE-4E38-94F9-AE5CBA5BDE49}" srcOrd="8" destOrd="0" parTransId="{2205C71A-C4A2-4C33-9D28-D40A3BC68B73}" sibTransId="{0EF59799-DD36-4257-AC79-DD48CA20FABE}"/>
    <dgm:cxn modelId="{7FB80FF2-73B0-40A6-A120-516ABF23B73D}" type="presOf" srcId="{2AA2D10D-AD15-4701-80C7-D1ABD7B7B5D6}" destId="{B121CC48-62CE-4D32-9220-37E603736124}" srcOrd="0" destOrd="0" presId="urn:microsoft.com/office/officeart/2008/layout/LinedList"/>
    <dgm:cxn modelId="{F0FB6AF5-A8AD-4074-AC01-7456CB6AF500}" type="presParOf" srcId="{CF1B1B03-2F0B-48FE-8480-242575E805DD}" destId="{F2F4CF89-3905-49D0-B374-7D083774FB4D}" srcOrd="0" destOrd="0" presId="urn:microsoft.com/office/officeart/2008/layout/LinedList"/>
    <dgm:cxn modelId="{C9BB239F-3997-403B-8327-A86EE0EF9477}" type="presParOf" srcId="{CF1B1B03-2F0B-48FE-8480-242575E805DD}" destId="{D9ABA594-BFFD-47D0-A9DE-40567168EEE9}" srcOrd="1" destOrd="0" presId="urn:microsoft.com/office/officeart/2008/layout/LinedList"/>
    <dgm:cxn modelId="{3003DAEA-0281-48AD-9AAE-C940DBD8DB24}" type="presParOf" srcId="{D9ABA594-BFFD-47D0-A9DE-40567168EEE9}" destId="{8FBAD6F4-CD4C-4F1B-AEC8-1B11690A7CBB}" srcOrd="0" destOrd="0" presId="urn:microsoft.com/office/officeart/2008/layout/LinedList"/>
    <dgm:cxn modelId="{BC22B901-8795-4090-81FF-16C2CC373EF5}" type="presParOf" srcId="{D9ABA594-BFFD-47D0-A9DE-40567168EEE9}" destId="{75E675F7-CF15-4F56-9033-5B0433B78F06}" srcOrd="1" destOrd="0" presId="urn:microsoft.com/office/officeart/2008/layout/LinedList"/>
    <dgm:cxn modelId="{8F922EFB-7F96-48E6-B17A-20B0A47D3833}" type="presParOf" srcId="{CF1B1B03-2F0B-48FE-8480-242575E805DD}" destId="{11A715C5-7963-4149-AAC1-F7BF07F42562}" srcOrd="2" destOrd="0" presId="urn:microsoft.com/office/officeart/2008/layout/LinedList"/>
    <dgm:cxn modelId="{378355D4-268B-4C60-9168-D59D5FEA6434}" type="presParOf" srcId="{CF1B1B03-2F0B-48FE-8480-242575E805DD}" destId="{2035851C-CF68-4E9A-82F9-B8035893FA96}" srcOrd="3" destOrd="0" presId="urn:microsoft.com/office/officeart/2008/layout/LinedList"/>
    <dgm:cxn modelId="{D4E30FD1-5AE6-4863-80EE-C8A8F2CA9E88}" type="presParOf" srcId="{2035851C-CF68-4E9A-82F9-B8035893FA96}" destId="{D51538B3-088B-4D99-AB1D-FB276067CA0C}" srcOrd="0" destOrd="0" presId="urn:microsoft.com/office/officeart/2008/layout/LinedList"/>
    <dgm:cxn modelId="{BAA86CC9-D1D4-42FC-86DA-179ACFBA174D}" type="presParOf" srcId="{2035851C-CF68-4E9A-82F9-B8035893FA96}" destId="{26293057-F2D5-45C6-BB2B-556B3798014E}" srcOrd="1" destOrd="0" presId="urn:microsoft.com/office/officeart/2008/layout/LinedList"/>
    <dgm:cxn modelId="{447C4F54-A8BC-4AA8-BCD4-6C82E70A6723}" type="presParOf" srcId="{CF1B1B03-2F0B-48FE-8480-242575E805DD}" destId="{572FB468-EA07-4A2C-BC6A-2F6F86C7D239}" srcOrd="4" destOrd="0" presId="urn:microsoft.com/office/officeart/2008/layout/LinedList"/>
    <dgm:cxn modelId="{E8D7A288-1DC5-4DA8-8FEA-41DA38D6052F}" type="presParOf" srcId="{CF1B1B03-2F0B-48FE-8480-242575E805DD}" destId="{9D1ADFC2-A16E-48F8-B13A-39789960A4D5}" srcOrd="5" destOrd="0" presId="urn:microsoft.com/office/officeart/2008/layout/LinedList"/>
    <dgm:cxn modelId="{B5133104-F23B-4D80-A617-9E0704196071}" type="presParOf" srcId="{9D1ADFC2-A16E-48F8-B13A-39789960A4D5}" destId="{2F7F74DE-7B11-4382-93EB-BC659CF333F0}" srcOrd="0" destOrd="0" presId="urn:microsoft.com/office/officeart/2008/layout/LinedList"/>
    <dgm:cxn modelId="{73BC578C-7DC6-41E0-8881-94BE53106A9B}" type="presParOf" srcId="{9D1ADFC2-A16E-48F8-B13A-39789960A4D5}" destId="{3A2C41BC-8A11-43AE-A69F-82DA7F5D5584}" srcOrd="1" destOrd="0" presId="urn:microsoft.com/office/officeart/2008/layout/LinedList"/>
    <dgm:cxn modelId="{A7E5EE82-3F5E-4055-8DD2-0C6075296AF1}" type="presParOf" srcId="{CF1B1B03-2F0B-48FE-8480-242575E805DD}" destId="{1AA7BA4F-57D5-44AD-A421-7342D5511F4B}" srcOrd="6" destOrd="0" presId="urn:microsoft.com/office/officeart/2008/layout/LinedList"/>
    <dgm:cxn modelId="{1D130BDC-9156-45CE-A030-DC98ADD5B86F}" type="presParOf" srcId="{CF1B1B03-2F0B-48FE-8480-242575E805DD}" destId="{E007725B-BA90-4DDA-A956-EE71C9F07E1C}" srcOrd="7" destOrd="0" presId="urn:microsoft.com/office/officeart/2008/layout/LinedList"/>
    <dgm:cxn modelId="{9FB1CC20-7A43-4ADF-AED2-6367E2249D6C}" type="presParOf" srcId="{E007725B-BA90-4DDA-A956-EE71C9F07E1C}" destId="{B121CC48-62CE-4D32-9220-37E603736124}" srcOrd="0" destOrd="0" presId="urn:microsoft.com/office/officeart/2008/layout/LinedList"/>
    <dgm:cxn modelId="{A2C03C30-03A9-48E0-999F-A5FFD1DC6311}" type="presParOf" srcId="{E007725B-BA90-4DDA-A956-EE71C9F07E1C}" destId="{8942D643-3A81-4DBB-A750-C5F8ADBB96F2}" srcOrd="1" destOrd="0" presId="urn:microsoft.com/office/officeart/2008/layout/LinedList"/>
    <dgm:cxn modelId="{FF6FA6EF-1607-4441-83A9-4C87255F16EF}" type="presParOf" srcId="{CF1B1B03-2F0B-48FE-8480-242575E805DD}" destId="{CDBB8A5E-B4FE-462F-A17F-1D8FEE6AA71A}" srcOrd="8" destOrd="0" presId="urn:microsoft.com/office/officeart/2008/layout/LinedList"/>
    <dgm:cxn modelId="{C1300911-3298-4433-8A6A-7C1FFAABCB87}" type="presParOf" srcId="{CF1B1B03-2F0B-48FE-8480-242575E805DD}" destId="{055B6DA5-C921-45D9-BC8E-9882B4256BA6}" srcOrd="9" destOrd="0" presId="urn:microsoft.com/office/officeart/2008/layout/LinedList"/>
    <dgm:cxn modelId="{47E00F99-81F5-48B0-8911-B6F364B8CE1B}" type="presParOf" srcId="{055B6DA5-C921-45D9-BC8E-9882B4256BA6}" destId="{52CC93D4-BE03-4CC7-B28C-1CCB8686B840}" srcOrd="0" destOrd="0" presId="urn:microsoft.com/office/officeart/2008/layout/LinedList"/>
    <dgm:cxn modelId="{C4B9FEC1-DACB-464E-B813-327CAC2775E6}" type="presParOf" srcId="{055B6DA5-C921-45D9-BC8E-9882B4256BA6}" destId="{FF84AAEA-C547-4DCD-9000-9278404233DF}" srcOrd="1" destOrd="0" presId="urn:microsoft.com/office/officeart/2008/layout/LinedList"/>
    <dgm:cxn modelId="{D80F902D-F2AD-4B7C-A830-6CDB531B5048}" type="presParOf" srcId="{CF1B1B03-2F0B-48FE-8480-242575E805DD}" destId="{E335590A-AA63-49D1-81D9-5B3F14A489FC}" srcOrd="10" destOrd="0" presId="urn:microsoft.com/office/officeart/2008/layout/LinedList"/>
    <dgm:cxn modelId="{26B8FA75-FF94-4862-9CF3-67509C1EA6F3}" type="presParOf" srcId="{CF1B1B03-2F0B-48FE-8480-242575E805DD}" destId="{76EF69A2-D783-43D0-A7E3-0FEC65E3AEDE}" srcOrd="11" destOrd="0" presId="urn:microsoft.com/office/officeart/2008/layout/LinedList"/>
    <dgm:cxn modelId="{72F37C8C-BF99-4364-8FBE-4723BDB2C813}" type="presParOf" srcId="{76EF69A2-D783-43D0-A7E3-0FEC65E3AEDE}" destId="{4673A734-3F42-4E7E-9FE7-CD7B116434E1}" srcOrd="0" destOrd="0" presId="urn:microsoft.com/office/officeart/2008/layout/LinedList"/>
    <dgm:cxn modelId="{AB63EAC3-CB8D-413D-8D47-C4C0E369DEC5}" type="presParOf" srcId="{76EF69A2-D783-43D0-A7E3-0FEC65E3AEDE}" destId="{F6829867-EEB2-40F5-B736-CBFAD1C9EE7C}" srcOrd="1" destOrd="0" presId="urn:microsoft.com/office/officeart/2008/layout/LinedList"/>
    <dgm:cxn modelId="{79189518-912B-4F2A-94E8-978899FFEBD2}" type="presParOf" srcId="{CF1B1B03-2F0B-48FE-8480-242575E805DD}" destId="{7C6634C3-0120-449A-9917-B8BCC4237FD8}" srcOrd="12" destOrd="0" presId="urn:microsoft.com/office/officeart/2008/layout/LinedList"/>
    <dgm:cxn modelId="{F6BDE34D-8A4E-4A25-B8A3-362410DA43A3}" type="presParOf" srcId="{CF1B1B03-2F0B-48FE-8480-242575E805DD}" destId="{53CA930B-222F-47BD-BD24-61F16CCE1B7A}" srcOrd="13" destOrd="0" presId="urn:microsoft.com/office/officeart/2008/layout/LinedList"/>
    <dgm:cxn modelId="{FCA39798-C528-48CE-A1A3-5123EBE03104}" type="presParOf" srcId="{53CA930B-222F-47BD-BD24-61F16CCE1B7A}" destId="{5939129C-125C-4D51-B507-1051DDE30788}" srcOrd="0" destOrd="0" presId="urn:microsoft.com/office/officeart/2008/layout/LinedList"/>
    <dgm:cxn modelId="{22839C07-54D7-47B0-99EE-EFA7689CDA42}" type="presParOf" srcId="{53CA930B-222F-47BD-BD24-61F16CCE1B7A}" destId="{7B79B6E7-39C5-4548-A285-A313E58D7310}" srcOrd="1" destOrd="0" presId="urn:microsoft.com/office/officeart/2008/layout/LinedList"/>
    <dgm:cxn modelId="{C68C2F78-0978-4BE1-898C-DBBBFD85DB47}" type="presParOf" srcId="{CF1B1B03-2F0B-48FE-8480-242575E805DD}" destId="{46BD3893-E35C-4811-93FE-4D3EF52A8CC2}" srcOrd="14" destOrd="0" presId="urn:microsoft.com/office/officeart/2008/layout/LinedList"/>
    <dgm:cxn modelId="{34E23225-CDD2-4EE0-AAB7-A53564E85AA5}" type="presParOf" srcId="{CF1B1B03-2F0B-48FE-8480-242575E805DD}" destId="{133E9AFB-1581-4674-885D-8CDCE03EE6C6}" srcOrd="15" destOrd="0" presId="urn:microsoft.com/office/officeart/2008/layout/LinedList"/>
    <dgm:cxn modelId="{64BB55EB-8B39-4BD0-9114-FD790D48AD92}" type="presParOf" srcId="{133E9AFB-1581-4674-885D-8CDCE03EE6C6}" destId="{ADB2DAF5-1999-4588-A43F-4F23522F3F3D}" srcOrd="0" destOrd="0" presId="urn:microsoft.com/office/officeart/2008/layout/LinedList"/>
    <dgm:cxn modelId="{E0C221BF-8C42-4591-9814-7F275DA8EFB5}" type="presParOf" srcId="{133E9AFB-1581-4674-885D-8CDCE03EE6C6}" destId="{BF8939CC-4372-4402-93A3-955FFB49A0B1}" srcOrd="1" destOrd="0" presId="urn:microsoft.com/office/officeart/2008/layout/LinedList"/>
    <dgm:cxn modelId="{D45BDEE5-E1C1-449F-8C7B-B4C19FFFF8D5}" type="presParOf" srcId="{CF1B1B03-2F0B-48FE-8480-242575E805DD}" destId="{C8CFACD8-ADA7-4285-8FB3-053B3F4FE2BE}" srcOrd="16" destOrd="0" presId="urn:microsoft.com/office/officeart/2008/layout/LinedList"/>
    <dgm:cxn modelId="{67B673ED-EB77-4D22-A2A0-4EA9F829878C}" type="presParOf" srcId="{CF1B1B03-2F0B-48FE-8480-242575E805DD}" destId="{CD00CDE1-8195-4960-9AB0-AA4DA3223B05}" srcOrd="17" destOrd="0" presId="urn:microsoft.com/office/officeart/2008/layout/LinedList"/>
    <dgm:cxn modelId="{C622A6F8-15A4-4744-B6C3-159E8B9C9843}" type="presParOf" srcId="{CD00CDE1-8195-4960-9AB0-AA4DA3223B05}" destId="{46CE9E99-03FF-43F0-81CD-F580A3446986}" srcOrd="0" destOrd="0" presId="urn:microsoft.com/office/officeart/2008/layout/LinedList"/>
    <dgm:cxn modelId="{A1DA1F5F-5F23-4707-B8D2-72EA02748203}" type="presParOf" srcId="{CD00CDE1-8195-4960-9AB0-AA4DA3223B05}" destId="{103D1EDE-A733-4667-A0D6-0AC3D765F8C5}" srcOrd="1" destOrd="0" presId="urn:microsoft.com/office/officeart/2008/layout/Lin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4CF89-3905-49D0-B374-7D083774FB4D}">
      <dsp:nvSpPr>
        <dsp:cNvPr id="0" name=""/>
        <dsp:cNvSpPr/>
      </dsp:nvSpPr>
      <dsp:spPr>
        <a:xfrm>
          <a:off x="0" y="623"/>
          <a:ext cx="68770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BAD6F4-CD4C-4F1B-AEC8-1B11690A7CBB}">
      <dsp:nvSpPr>
        <dsp:cNvPr id="0" name=""/>
        <dsp:cNvSpPr/>
      </dsp:nvSpPr>
      <dsp:spPr>
        <a:xfrm>
          <a:off x="0" y="623"/>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Definition</a:t>
          </a:r>
        </a:p>
      </dsp:txBody>
      <dsp:txXfrm>
        <a:off x="0" y="623"/>
        <a:ext cx="6877050" cy="567128"/>
      </dsp:txXfrm>
    </dsp:sp>
    <dsp:sp modelId="{11A715C5-7963-4149-AAC1-F7BF07F42562}">
      <dsp:nvSpPr>
        <dsp:cNvPr id="0" name=""/>
        <dsp:cNvSpPr/>
      </dsp:nvSpPr>
      <dsp:spPr>
        <a:xfrm>
          <a:off x="0" y="567751"/>
          <a:ext cx="68770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1538B3-088B-4D99-AB1D-FB276067CA0C}">
      <dsp:nvSpPr>
        <dsp:cNvPr id="0" name=""/>
        <dsp:cNvSpPr/>
      </dsp:nvSpPr>
      <dsp:spPr>
        <a:xfrm>
          <a:off x="0" y="567751"/>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Types of Sex Offenders</a:t>
          </a:r>
        </a:p>
      </dsp:txBody>
      <dsp:txXfrm>
        <a:off x="0" y="567751"/>
        <a:ext cx="6877050" cy="567128"/>
      </dsp:txXfrm>
    </dsp:sp>
    <dsp:sp modelId="{572FB468-EA07-4A2C-BC6A-2F6F86C7D239}">
      <dsp:nvSpPr>
        <dsp:cNvPr id="0" name=""/>
        <dsp:cNvSpPr/>
      </dsp:nvSpPr>
      <dsp:spPr>
        <a:xfrm>
          <a:off x="0" y="1134879"/>
          <a:ext cx="687705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7F74DE-7B11-4382-93EB-BC659CF333F0}">
      <dsp:nvSpPr>
        <dsp:cNvPr id="0" name=""/>
        <dsp:cNvSpPr/>
      </dsp:nvSpPr>
      <dsp:spPr>
        <a:xfrm>
          <a:off x="0" y="1134879"/>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Risk of Each Type of Offender at the Halfway House.</a:t>
          </a:r>
        </a:p>
      </dsp:txBody>
      <dsp:txXfrm>
        <a:off x="0" y="1134879"/>
        <a:ext cx="6877050" cy="567128"/>
      </dsp:txXfrm>
    </dsp:sp>
    <dsp:sp modelId="{1AA7BA4F-57D5-44AD-A421-7342D5511F4B}">
      <dsp:nvSpPr>
        <dsp:cNvPr id="0" name=""/>
        <dsp:cNvSpPr/>
      </dsp:nvSpPr>
      <dsp:spPr>
        <a:xfrm>
          <a:off x="0" y="1702007"/>
          <a:ext cx="687705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21CC48-62CE-4D32-9220-37E603736124}">
      <dsp:nvSpPr>
        <dsp:cNvPr id="0" name=""/>
        <dsp:cNvSpPr/>
      </dsp:nvSpPr>
      <dsp:spPr>
        <a:xfrm>
          <a:off x="0" y="1702007"/>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Benefit of Having a Halfway House</a:t>
          </a:r>
        </a:p>
      </dsp:txBody>
      <dsp:txXfrm>
        <a:off x="0" y="1702007"/>
        <a:ext cx="6877050" cy="567128"/>
      </dsp:txXfrm>
    </dsp:sp>
    <dsp:sp modelId="{CDBB8A5E-B4FE-462F-A17F-1D8FEE6AA71A}">
      <dsp:nvSpPr>
        <dsp:cNvPr id="0" name=""/>
        <dsp:cNvSpPr/>
      </dsp:nvSpPr>
      <dsp:spPr>
        <a:xfrm>
          <a:off x="0" y="2269135"/>
          <a:ext cx="687705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CC93D4-BE03-4CC7-B28C-1CCB8686B840}">
      <dsp:nvSpPr>
        <dsp:cNvPr id="0" name=""/>
        <dsp:cNvSpPr/>
      </dsp:nvSpPr>
      <dsp:spPr>
        <a:xfrm>
          <a:off x="0" y="2269135"/>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Recidivism Rates</a:t>
          </a:r>
        </a:p>
      </dsp:txBody>
      <dsp:txXfrm>
        <a:off x="0" y="2269135"/>
        <a:ext cx="6877050" cy="567128"/>
      </dsp:txXfrm>
    </dsp:sp>
    <dsp:sp modelId="{E335590A-AA63-49D1-81D9-5B3F14A489FC}">
      <dsp:nvSpPr>
        <dsp:cNvPr id="0" name=""/>
        <dsp:cNvSpPr/>
      </dsp:nvSpPr>
      <dsp:spPr>
        <a:xfrm>
          <a:off x="0" y="2836264"/>
          <a:ext cx="68770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73A734-3F42-4E7E-9FE7-CD7B116434E1}">
      <dsp:nvSpPr>
        <dsp:cNvPr id="0" name=""/>
        <dsp:cNvSpPr/>
      </dsp:nvSpPr>
      <dsp:spPr>
        <a:xfrm>
          <a:off x="0" y="2836264"/>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Treatment Method</a:t>
          </a:r>
        </a:p>
      </dsp:txBody>
      <dsp:txXfrm>
        <a:off x="0" y="2836264"/>
        <a:ext cx="6877050" cy="567128"/>
      </dsp:txXfrm>
    </dsp:sp>
    <dsp:sp modelId="{7C6634C3-0120-449A-9917-B8BCC4237FD8}">
      <dsp:nvSpPr>
        <dsp:cNvPr id="0" name=""/>
        <dsp:cNvSpPr/>
      </dsp:nvSpPr>
      <dsp:spPr>
        <a:xfrm>
          <a:off x="0" y="3403392"/>
          <a:ext cx="68770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9129C-125C-4D51-B507-1051DDE30788}">
      <dsp:nvSpPr>
        <dsp:cNvPr id="0" name=""/>
        <dsp:cNvSpPr/>
      </dsp:nvSpPr>
      <dsp:spPr>
        <a:xfrm>
          <a:off x="0" y="3403392"/>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Challenges Sex Offenders of Offender Registry Face</a:t>
          </a:r>
        </a:p>
      </dsp:txBody>
      <dsp:txXfrm>
        <a:off x="0" y="3403392"/>
        <a:ext cx="6877050" cy="567128"/>
      </dsp:txXfrm>
    </dsp:sp>
    <dsp:sp modelId="{46BD3893-E35C-4811-93FE-4D3EF52A8CC2}">
      <dsp:nvSpPr>
        <dsp:cNvPr id="0" name=""/>
        <dsp:cNvSpPr/>
      </dsp:nvSpPr>
      <dsp:spPr>
        <a:xfrm>
          <a:off x="0" y="3970520"/>
          <a:ext cx="687705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B2DAF5-1999-4588-A43F-4F23522F3F3D}">
      <dsp:nvSpPr>
        <dsp:cNvPr id="0" name=""/>
        <dsp:cNvSpPr/>
      </dsp:nvSpPr>
      <dsp:spPr>
        <a:xfrm>
          <a:off x="0" y="3970520"/>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The Use of Polygraph in Sex Offender Treatment</a:t>
          </a:r>
        </a:p>
      </dsp:txBody>
      <dsp:txXfrm>
        <a:off x="0" y="3970520"/>
        <a:ext cx="6877050" cy="567128"/>
      </dsp:txXfrm>
    </dsp:sp>
    <dsp:sp modelId="{C8CFACD8-ADA7-4285-8FB3-053B3F4FE2BE}">
      <dsp:nvSpPr>
        <dsp:cNvPr id="0" name=""/>
        <dsp:cNvSpPr/>
      </dsp:nvSpPr>
      <dsp:spPr>
        <a:xfrm>
          <a:off x="0" y="4537648"/>
          <a:ext cx="687705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CE9E99-03FF-43F0-81CD-F580A3446986}">
      <dsp:nvSpPr>
        <dsp:cNvPr id="0" name=""/>
        <dsp:cNvSpPr/>
      </dsp:nvSpPr>
      <dsp:spPr>
        <a:xfrm>
          <a:off x="0" y="4537648"/>
          <a:ext cx="6877050" cy="567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Sex Offender Management Recommendations.</a:t>
          </a:r>
        </a:p>
      </dsp:txBody>
      <dsp:txXfrm>
        <a:off x="0" y="4537648"/>
        <a:ext cx="6877050" cy="56712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5716D-39C9-48C4-A3EB-B88E4515427D}" type="datetimeFigureOut">
              <a:rPr lang="en-US" smtClean="0"/>
              <a:pPr/>
              <a:t>2/8/2021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C6D3C-9EB0-4F2C-9026-3887D1CDB44E}" type="slidenum">
              <a:rPr lang="en-US" smtClean="0"/>
              <a:pPr/>
              <a:t>‹#›</a:t>
            </a:fld>
            <a:endParaRPr lang="en-US" dirty="0"/>
          </a:p>
        </p:txBody>
      </p:sp>
    </p:spTree>
    <p:extLst>
      <p:ext uri="{BB962C8B-B14F-4D97-AF65-F5344CB8AC3E}">
        <p14:creationId xmlns:p14="http://schemas.microsoft.com/office/powerpoint/2010/main" xmlns="" val="243776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pPr/>
              <a:t>1</a:t>
            </a:fld>
            <a:endParaRPr lang="en-US" dirty="0"/>
          </a:p>
        </p:txBody>
      </p:sp>
    </p:spTree>
    <p:extLst>
      <p:ext uri="{BB962C8B-B14F-4D97-AF65-F5344CB8AC3E}">
        <p14:creationId xmlns:p14="http://schemas.microsoft.com/office/powerpoint/2010/main" xmlns="" val="3455741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0C6D3C-9EB0-4F2C-9026-3887D1CDB44E}" type="slidenum">
              <a:rPr lang="en-US" smtClean="0"/>
              <a:pPr/>
              <a:t>2</a:t>
            </a:fld>
            <a:endParaRPr lang="en-US" dirty="0"/>
          </a:p>
        </p:txBody>
      </p:sp>
    </p:spTree>
    <p:extLst>
      <p:ext uri="{BB962C8B-B14F-4D97-AF65-F5344CB8AC3E}">
        <p14:creationId xmlns:p14="http://schemas.microsoft.com/office/powerpoint/2010/main" xmlns="" val="420868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000000"/>
                </a:solidFill>
                <a:effectLst/>
                <a:latin typeface="Arial" panose="020B0604020202020204" pitchFamily="34" charset="0"/>
              </a:rPr>
              <a:t>A sexual offence </a:t>
            </a:r>
            <a:r>
              <a:rPr lang="en-US" b="0" i="0" dirty="0">
                <a:solidFill>
                  <a:srgbClr val="000000"/>
                </a:solidFill>
                <a:effectLst/>
                <a:latin typeface="Arial" panose="020B0604020202020204" pitchFamily="34" charset="0"/>
              </a:rPr>
              <a:t>is described as any crime involving sexual intercourse or any other sexual act. Crimes considered as a sexual offence include</a:t>
            </a:r>
            <a:r>
              <a:rPr lang="en-US" b="0" i="0" dirty="0">
                <a:solidFill>
                  <a:srgbClr val="444444"/>
                </a:solidFill>
                <a:effectLst/>
                <a:latin typeface="Lato"/>
              </a:rPr>
              <a:t> non-consensual crimes in nature for instance sexual assault or rape, child sexual abuse and crimes that use others for a sexual purposes.</a:t>
            </a:r>
          </a:p>
          <a:p>
            <a:r>
              <a:rPr lang="en-US" b="1" i="0" dirty="0">
                <a:solidFill>
                  <a:srgbClr val="202122"/>
                </a:solidFill>
                <a:effectLst/>
                <a:latin typeface="Arial" panose="020B0604020202020204" pitchFamily="34" charset="0"/>
              </a:rPr>
              <a:t>A sex offender </a:t>
            </a:r>
            <a:r>
              <a:rPr lang="en-US" b="0" i="0" dirty="0">
                <a:solidFill>
                  <a:srgbClr val="202122"/>
                </a:solidFill>
                <a:effectLst/>
                <a:latin typeface="Arial" panose="020B0604020202020204" pitchFamily="34" charset="0"/>
              </a:rPr>
              <a:t>is person a person that has committed a sex crime. </a:t>
            </a:r>
            <a:endParaRPr lang="en-US" b="0" i="0" dirty="0">
              <a:latin typeface="Times New Roman" panose="02020603050405020304" pitchFamily="18" charset="0"/>
              <a:cs typeface="Times New Roman" panose="02020603050405020304" pitchFamily="18" charset="0"/>
            </a:endParaRPr>
          </a:p>
          <a:p>
            <a:r>
              <a:rPr lang="en-US" b="1" i="0" dirty="0">
                <a:solidFill>
                  <a:srgbClr val="1A1A1A"/>
                </a:solidFill>
                <a:effectLst/>
                <a:latin typeface="Georgia" panose="02040502050405020303" pitchFamily="18" charset="0"/>
              </a:rPr>
              <a:t>Halfway house </a:t>
            </a:r>
            <a:r>
              <a:rPr lang="en-US" b="0" i="0" dirty="0">
                <a:solidFill>
                  <a:srgbClr val="1A1A1A"/>
                </a:solidFill>
                <a:effectLst/>
                <a:latin typeface="Georgia" panose="02040502050405020303" pitchFamily="18" charset="0"/>
              </a:rPr>
              <a:t>is facility that has been set up to integrate people transitioning from prison to society.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3</a:t>
            </a:fld>
            <a:endParaRPr lang="en-US" dirty="0"/>
          </a:p>
        </p:txBody>
      </p:sp>
    </p:spTree>
    <p:extLst>
      <p:ext uri="{BB962C8B-B14F-4D97-AF65-F5344CB8AC3E}">
        <p14:creationId xmlns:p14="http://schemas.microsoft.com/office/powerpoint/2010/main" xmlns="" val="623811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Roboto"/>
              </a:rPr>
              <a:t>Sexual violence is a serious social challenge with adverse consequences. The challenge of making our societies safer do not involve only the need for resources, but also an understanding of offence risk and patterns. Evidence shows that sexual offenders often specialize on behaviors and types of victims (</a:t>
            </a:r>
            <a:r>
              <a:rPr lang="en-US" sz="1200" b="0" i="0" dirty="0">
                <a:solidFill>
                  <a:srgbClr val="222222"/>
                </a:solidFill>
                <a:effectLst/>
                <a:latin typeface="Times New Roman" panose="02020603050405020304" pitchFamily="18" charset="0"/>
                <a:cs typeface="Times New Roman" panose="02020603050405020304" pitchFamily="18" charset="0"/>
              </a:rPr>
              <a:t>Wojcik &amp; Fisher, 2019)</a:t>
            </a:r>
            <a:r>
              <a:rPr lang="en-US" b="0" i="0" dirty="0">
                <a:solidFill>
                  <a:srgbClr val="1B1B1B"/>
                </a:solidFill>
                <a:effectLst/>
                <a:latin typeface="Roboto"/>
              </a:rPr>
              <a:t>.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4</a:t>
            </a:fld>
            <a:endParaRPr lang="en-US" dirty="0"/>
          </a:p>
        </p:txBody>
      </p:sp>
    </p:spTree>
    <p:extLst>
      <p:ext uri="{BB962C8B-B14F-4D97-AF65-F5344CB8AC3E}">
        <p14:creationId xmlns:p14="http://schemas.microsoft.com/office/powerpoint/2010/main" xmlns="" val="3862703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02124"/>
                </a:solidFill>
                <a:effectLst/>
                <a:latin typeface="arial" panose="020B0604020202020204" pitchFamily="34" charset="0"/>
              </a:rPr>
              <a:t>Non</a:t>
            </a:r>
            <a:r>
              <a:rPr lang="en-US" b="0" i="0" dirty="0">
                <a:solidFill>
                  <a:srgbClr val="202124"/>
                </a:solidFill>
                <a:effectLst/>
                <a:latin typeface="arial" panose="020B0604020202020204" pitchFamily="34" charset="0"/>
              </a:rPr>
              <a:t>-</a:t>
            </a:r>
            <a:r>
              <a:rPr lang="en-US" b="1" i="0" dirty="0">
                <a:solidFill>
                  <a:srgbClr val="202124"/>
                </a:solidFill>
                <a:effectLst/>
                <a:latin typeface="arial" panose="020B0604020202020204" pitchFamily="34" charset="0"/>
              </a:rPr>
              <a:t>violent offences </a:t>
            </a:r>
            <a:r>
              <a:rPr lang="en-US" b="0" i="0" dirty="0">
                <a:solidFill>
                  <a:srgbClr val="202124"/>
                </a:solidFill>
                <a:effectLst/>
                <a:latin typeface="arial" panose="020B0604020202020204" pitchFamily="34" charset="0"/>
              </a:rPr>
              <a:t>are crimes that do not involve aggression or use of any force or injury to another person. Non violent offender often control or manipulate their victims either buying them gifts or offering a favor in exchange for sex. Non violent sex crime include incest.</a:t>
            </a:r>
          </a:p>
          <a:p>
            <a:pPr algn="l"/>
            <a:r>
              <a:rPr lang="en-US" b="1" i="0" dirty="0">
                <a:solidFill>
                  <a:srgbClr val="202124"/>
                </a:solidFill>
                <a:effectLst/>
                <a:latin typeface="arial" panose="020B0604020202020204" pitchFamily="34" charset="0"/>
                <a:cs typeface="Times New Roman" panose="02020603050405020304" pitchFamily="18" charset="0"/>
              </a:rPr>
              <a:t>Internet offenders </a:t>
            </a:r>
            <a:r>
              <a:rPr lang="en-US" b="0" i="0" dirty="0">
                <a:solidFill>
                  <a:srgbClr val="333333"/>
                </a:solidFill>
                <a:effectLst/>
                <a:latin typeface="Helvetica Neue"/>
              </a:rPr>
              <a:t>use of the internet to commit sexual offences. </a:t>
            </a:r>
            <a:r>
              <a:rPr lang="en-US" b="0" i="0" dirty="0">
                <a:solidFill>
                  <a:srgbClr val="1B1B1B"/>
                </a:solidFill>
                <a:effectLst/>
                <a:latin typeface="Roboto"/>
              </a:rPr>
              <a:t>The easy access and availability of pornography materials has increased the prevalence of these type of sexual offence (</a:t>
            </a:r>
            <a:r>
              <a:rPr lang="en-US" sz="1200" b="0" i="0" dirty="0">
                <a:solidFill>
                  <a:srgbClr val="222222"/>
                </a:solidFill>
                <a:effectLst/>
                <a:latin typeface="Arial" panose="020B0604020202020204" pitchFamily="34" charset="0"/>
              </a:rPr>
              <a:t>Henry, Flynn &amp; Powell, 2020</a:t>
            </a:r>
            <a:r>
              <a:rPr lang="en-US" b="0" i="0" dirty="0">
                <a:solidFill>
                  <a:srgbClr val="1B1B1B"/>
                </a:solidFill>
                <a:effectLst/>
                <a:latin typeface="Roboto"/>
              </a:rPr>
              <a:t>). The internet often to abuse  children in various ways including sharing pornographic images and luring child victims online (</a:t>
            </a:r>
            <a:r>
              <a:rPr lang="en-US" sz="1200" b="0" i="0" dirty="0">
                <a:solidFill>
                  <a:srgbClr val="222222"/>
                </a:solidFill>
                <a:effectLst/>
                <a:latin typeface="Arial" panose="020B0604020202020204" pitchFamily="34" charset="0"/>
              </a:rPr>
              <a:t>Ly, Dwyer &amp; </a:t>
            </a:r>
            <a:r>
              <a:rPr lang="en-US" sz="1200" b="0" i="0" dirty="0" err="1">
                <a:solidFill>
                  <a:srgbClr val="222222"/>
                </a:solidFill>
                <a:effectLst/>
                <a:latin typeface="Arial" panose="020B0604020202020204" pitchFamily="34" charset="0"/>
              </a:rPr>
              <a:t>Fedoroff</a:t>
            </a:r>
            <a:r>
              <a:rPr lang="en-US" sz="1200" b="0" i="0" dirty="0">
                <a:solidFill>
                  <a:srgbClr val="222222"/>
                </a:solidFill>
                <a:effectLst/>
                <a:latin typeface="Arial" panose="020B0604020202020204" pitchFamily="34" charset="0"/>
              </a:rPr>
              <a:t>, 2018</a:t>
            </a:r>
            <a:r>
              <a:rPr lang="en-US" b="0" i="0" dirty="0">
                <a:solidFill>
                  <a:srgbClr val="1B1B1B"/>
                </a:solidFill>
                <a:effectLst/>
                <a:latin typeface="Roboto"/>
              </a:rPr>
              <a:t>).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5</a:t>
            </a:fld>
            <a:endParaRPr lang="en-US" dirty="0"/>
          </a:p>
        </p:txBody>
      </p:sp>
    </p:spTree>
    <p:extLst>
      <p:ext uri="{BB962C8B-B14F-4D97-AF65-F5344CB8AC3E}">
        <p14:creationId xmlns:p14="http://schemas.microsoft.com/office/powerpoint/2010/main" xmlns="" val="909753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31F20"/>
                </a:solidFill>
                <a:effectLst/>
                <a:latin typeface="ff5"/>
              </a:rPr>
              <a:t>The risk principle state higher risk offenders ought to receive more intensive services and lower risk offenders get less intensive services. The criminal justice system however often  ignores these principle and treats all offenders the </a:t>
            </a:r>
            <a:r>
              <a:rPr lang="en-US" b="0" i="0" dirty="0" err="1">
                <a:solidFill>
                  <a:srgbClr val="231F20"/>
                </a:solidFill>
                <a:effectLst/>
                <a:latin typeface="ff5"/>
              </a:rPr>
              <a:t>sam.</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6</a:t>
            </a:fld>
            <a:endParaRPr lang="en-US" dirty="0"/>
          </a:p>
        </p:txBody>
      </p:sp>
    </p:spTree>
    <p:extLst>
      <p:ext uri="{BB962C8B-B14F-4D97-AF65-F5344CB8AC3E}">
        <p14:creationId xmlns:p14="http://schemas.microsoft.com/office/powerpoint/2010/main" xmlns="" val="233301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Roboto"/>
              </a:rPr>
              <a:t> Child sexual abusers often show information-processing skills deficiency. They maintain cognitive perversion to deny the effect of their actions for instance, they will see having sex with a child as a normal thing to do. Child abuser or offenders often exhibit poor social skills and loneliness.  Child offender are at a </a:t>
            </a:r>
            <a:r>
              <a:rPr lang="en-US" b="0" i="0" dirty="0" err="1">
                <a:solidFill>
                  <a:srgbClr val="1B1B1B"/>
                </a:solidFill>
                <a:effectLst/>
                <a:latin typeface="Roboto"/>
              </a:rPr>
              <a:t>higer</a:t>
            </a:r>
            <a:r>
              <a:rPr lang="en-US" b="0" i="0" dirty="0">
                <a:solidFill>
                  <a:srgbClr val="1B1B1B"/>
                </a:solidFill>
                <a:effectLst/>
                <a:latin typeface="Roboto"/>
              </a:rPr>
              <a:t> risk of reoffending.</a:t>
            </a:r>
            <a:r>
              <a:rPr lang="en-US" b="0" i="0" dirty="0">
                <a:solidFill>
                  <a:srgbClr val="1B1B1B"/>
                </a:solidFill>
                <a:effectLst/>
                <a:latin typeface="Times New Roman" panose="02020603050405020304" pitchFamily="18" charset="0"/>
                <a:cs typeface="Times New Roman" panose="02020603050405020304" pitchFamily="18" charset="0"/>
              </a:rPr>
              <a:t> </a:t>
            </a:r>
            <a:r>
              <a:rPr lang="en-US" b="0" i="0" dirty="0">
                <a:solidFill>
                  <a:srgbClr val="1B1B1B"/>
                </a:solidFill>
                <a:effectLst/>
                <a:latin typeface="Roboto"/>
              </a:rPr>
              <a:t>Violent offender such as rapists are reported to have increased incidence of previous violent convictions (</a:t>
            </a:r>
            <a:r>
              <a:rPr lang="en-US" sz="1200" b="0" i="0" dirty="0">
                <a:solidFill>
                  <a:srgbClr val="222222"/>
                </a:solidFill>
                <a:effectLst/>
                <a:latin typeface="Arial" panose="020B0604020202020204" pitchFamily="34" charset="0"/>
              </a:rPr>
              <a:t>Walsh, Wells &amp; Gann, 2020</a:t>
            </a:r>
            <a:r>
              <a:rPr lang="en-US" b="0" i="0" dirty="0">
                <a:solidFill>
                  <a:srgbClr val="1B1B1B"/>
                </a:solidFill>
                <a:effectLst/>
                <a:latin typeface="Roboto"/>
              </a:rPr>
              <a:t>). Likewise, rapists are also more likely to reoffend.</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7</a:t>
            </a:fld>
            <a:endParaRPr lang="en-US" dirty="0"/>
          </a:p>
        </p:txBody>
      </p:sp>
    </p:spTree>
    <p:extLst>
      <p:ext uri="{BB962C8B-B14F-4D97-AF65-F5344CB8AC3E}">
        <p14:creationId xmlns:p14="http://schemas.microsoft.com/office/powerpoint/2010/main" xmlns="" val="76320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Roboto"/>
              </a:rPr>
              <a:t>In comparison to pedophiles and violent offenders, internet offenders experience more emotional difficulties sexual convictions. Study show that among all types of sex offenders, Internet offenders have an increased probability of succeeding.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8</a:t>
            </a:fld>
            <a:endParaRPr lang="en-US" dirty="0"/>
          </a:p>
        </p:txBody>
      </p:sp>
    </p:spTree>
    <p:extLst>
      <p:ext uri="{BB962C8B-B14F-4D97-AF65-F5344CB8AC3E}">
        <p14:creationId xmlns:p14="http://schemas.microsoft.com/office/powerpoint/2010/main" xmlns="" val="1913072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open_sansregular"/>
              </a:rPr>
              <a:t>Halfway houses are short-term homes established to help transitioning and integrate into society. Halfway house offer a structured environment and important support to individual recovering from substance abuse, sex offence and re-joining society after incarceration. Halfway house can help people are committed to avoiding facing back to old habits. They also help the residents achieve their education and career goals by re-enrolling them into classes, and setting up and facilitating their employment. </a:t>
            </a:r>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9</a:t>
            </a:fld>
            <a:endParaRPr lang="en-US" dirty="0"/>
          </a:p>
        </p:txBody>
      </p:sp>
    </p:spTree>
    <p:extLst>
      <p:ext uri="{BB962C8B-B14F-4D97-AF65-F5344CB8AC3E}">
        <p14:creationId xmlns:p14="http://schemas.microsoft.com/office/powerpoint/2010/main" xmlns="" val="3608804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b="0" i="0" dirty="0">
                <a:solidFill>
                  <a:srgbClr val="333333"/>
                </a:solidFill>
                <a:effectLst/>
                <a:latin typeface="Open Sans"/>
              </a:rPr>
              <a:t>A halfway house helps those who are using it to build a new behavior and lifestyle (</a:t>
            </a:r>
            <a:r>
              <a:rPr lang="en-US" sz="1200" b="0" i="0" dirty="0">
                <a:solidFill>
                  <a:srgbClr val="222222"/>
                </a:solidFill>
                <a:effectLst/>
                <a:latin typeface="Arial" panose="020B0604020202020204" pitchFamily="34" charset="0"/>
              </a:rPr>
              <a:t>Wong, et al., 2019)</a:t>
            </a:r>
            <a:r>
              <a:rPr lang="en-US" b="0" i="0" dirty="0">
                <a:solidFill>
                  <a:srgbClr val="333333"/>
                </a:solidFill>
                <a:effectLst/>
                <a:latin typeface="Open Sans"/>
              </a:rPr>
              <a:t>. A halfway house helps to establish the foundation of life of honesty and integrity.</a:t>
            </a:r>
          </a:p>
          <a:p>
            <a:pPr algn="l"/>
            <a:endParaRPr lang="en-US" b="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10</a:t>
            </a:fld>
            <a:endParaRPr lang="en-US" dirty="0"/>
          </a:p>
        </p:txBody>
      </p:sp>
    </p:spTree>
    <p:extLst>
      <p:ext uri="{BB962C8B-B14F-4D97-AF65-F5344CB8AC3E}">
        <p14:creationId xmlns:p14="http://schemas.microsoft.com/office/powerpoint/2010/main" xmlns="" val="689096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FFFFFF"/>
                </a:solidFill>
                <a:effectLst/>
                <a:latin typeface="Roboto"/>
              </a:rPr>
              <a:t>Recidivism is an important concepts in criminal justice. Recidivism involves a person's relapse into criminal behavior. </a:t>
            </a:r>
            <a:r>
              <a:rPr lang="en-US" b="0" i="0" dirty="0">
                <a:solidFill>
                  <a:srgbClr val="1B1B1B"/>
                </a:solidFill>
                <a:effectLst/>
                <a:latin typeface="Roboto"/>
              </a:rPr>
              <a:t>Recidivism is measured by criminal actions that have led to rearrest, and reconviction The recidivism rates is reported at 12%, violent offenders and 42.9%, non-violent offenders and 5.3% while internet sex offender is at 4.9% (</a:t>
            </a:r>
            <a:r>
              <a:rPr lang="en-US" sz="1200" b="0" i="0" dirty="0" err="1">
                <a:solidFill>
                  <a:srgbClr val="222222"/>
                </a:solidFill>
                <a:effectLst/>
                <a:latin typeface="Arial" panose="020B0604020202020204" pitchFamily="34" charset="0"/>
              </a:rPr>
              <a:t>Schmucker</a:t>
            </a:r>
            <a:r>
              <a:rPr lang="en-US" sz="1200" b="0" i="0" dirty="0">
                <a:solidFill>
                  <a:srgbClr val="222222"/>
                </a:solidFill>
                <a:effectLst/>
                <a:latin typeface="Arial" panose="020B0604020202020204" pitchFamily="34" charset="0"/>
              </a:rPr>
              <a:t> &amp; </a:t>
            </a:r>
            <a:r>
              <a:rPr lang="en-US" sz="1200" b="0" i="0" dirty="0" err="1">
                <a:solidFill>
                  <a:srgbClr val="222222"/>
                </a:solidFill>
                <a:effectLst/>
                <a:latin typeface="Arial" panose="020B0604020202020204" pitchFamily="34" charset="0"/>
              </a:rPr>
              <a:t>Lösel</a:t>
            </a:r>
            <a:r>
              <a:rPr lang="en-US" sz="1200" b="0" i="0" dirty="0">
                <a:solidFill>
                  <a:srgbClr val="222222"/>
                </a:solidFill>
                <a:effectLst/>
                <a:latin typeface="Arial" panose="020B0604020202020204" pitchFamily="34" charset="0"/>
              </a:rPr>
              <a:t>, 2017)</a:t>
            </a:r>
            <a:r>
              <a:rPr lang="en-US" b="0" i="0" dirty="0">
                <a:solidFill>
                  <a:srgbClr val="1B1B1B"/>
                </a:solidFill>
                <a:effectLst/>
                <a:latin typeface="Roboto"/>
              </a:rPr>
              <a:t>. </a:t>
            </a:r>
            <a:endParaRPr lang="en-US" b="0" dirty="0"/>
          </a:p>
        </p:txBody>
      </p:sp>
      <p:sp>
        <p:nvSpPr>
          <p:cNvPr id="4" name="Slide Number Placeholder 3"/>
          <p:cNvSpPr>
            <a:spLocks noGrp="1"/>
          </p:cNvSpPr>
          <p:nvPr>
            <p:ph type="sldNum" sz="quarter" idx="5"/>
          </p:nvPr>
        </p:nvSpPr>
        <p:spPr/>
        <p:txBody>
          <a:bodyPr/>
          <a:lstStyle/>
          <a:p>
            <a:fld id="{060C6D3C-9EB0-4F2C-9026-3887D1CDB44E}" type="slidenum">
              <a:rPr lang="en-US" smtClean="0"/>
              <a:pPr/>
              <a:t>11</a:t>
            </a:fld>
            <a:endParaRPr lang="en-US" dirty="0"/>
          </a:p>
        </p:txBody>
      </p:sp>
    </p:spTree>
    <p:extLst>
      <p:ext uri="{BB962C8B-B14F-4D97-AF65-F5344CB8AC3E}">
        <p14:creationId xmlns:p14="http://schemas.microsoft.com/office/powerpoint/2010/main" xmlns="" val="1092002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Sexual offenders’ treatment has changed over the past couple of years. Various practice models of treatment developed, refined, modified and refined. The most common  current recommended approach backed up by data follows skills-based orientation, cognitive-behavioral, and targets risk factors empirically related with sexual offending and with recidivism. </a:t>
            </a:r>
            <a:r>
              <a:rPr lang="en-US" b="1" dirty="0"/>
              <a:t>Cognitive-behavioral treatment </a:t>
            </a:r>
            <a:r>
              <a:rPr lang="en-US" dirty="0"/>
              <a:t>focuses changes in behavior, cognition, and affect, using a skills-based approach. Treatment is also guided by specific principles of intervention to </a:t>
            </a:r>
            <a:r>
              <a:rPr lang="en-US" dirty="0" err="1"/>
              <a:t>enance</a:t>
            </a:r>
            <a:r>
              <a:rPr lang="en-US" dirty="0"/>
              <a:t> effectiveness (</a:t>
            </a:r>
            <a:r>
              <a:rPr lang="en-US" sz="1200" b="0" i="0" dirty="0" err="1">
                <a:solidFill>
                  <a:srgbClr val="222222"/>
                </a:solidFill>
                <a:effectLst/>
                <a:latin typeface="Arial" panose="020B0604020202020204" pitchFamily="34" charset="0"/>
              </a:rPr>
              <a:t>Schmucker</a:t>
            </a:r>
            <a:r>
              <a:rPr lang="en-US" sz="1200" b="0" i="0" dirty="0">
                <a:solidFill>
                  <a:srgbClr val="222222"/>
                </a:solidFill>
                <a:effectLst/>
                <a:latin typeface="Arial" panose="020B0604020202020204" pitchFamily="34" charset="0"/>
              </a:rPr>
              <a:t> &amp; </a:t>
            </a:r>
            <a:r>
              <a:rPr lang="en-US" sz="1200" b="0" i="0" dirty="0" err="1">
                <a:solidFill>
                  <a:srgbClr val="222222"/>
                </a:solidFill>
                <a:effectLst/>
                <a:latin typeface="Arial" panose="020B0604020202020204" pitchFamily="34" charset="0"/>
              </a:rPr>
              <a:t>Lösel</a:t>
            </a:r>
            <a:r>
              <a:rPr lang="en-US" dirty="0"/>
              <a:t>. 2017)</a:t>
            </a:r>
          </a:p>
          <a:p>
            <a:pPr algn="l"/>
            <a:r>
              <a:rPr lang="en-US" dirty="0"/>
              <a:t>The </a:t>
            </a:r>
            <a:r>
              <a:rPr lang="en-US" b="1" dirty="0"/>
              <a:t>self-regulation model </a:t>
            </a:r>
            <a:r>
              <a:rPr lang="en-US" dirty="0"/>
              <a:t>is takes into account how the sex offenders regulate their behaviors. </a:t>
            </a:r>
          </a:p>
          <a:p>
            <a:pPr algn="l"/>
            <a:r>
              <a:rPr lang="en-US" b="0" i="0" u="none" dirty="0">
                <a:solidFill>
                  <a:schemeClr val="tx1"/>
                </a:solidFill>
                <a:latin typeface="Times New Roman" panose="02020603050405020304" pitchFamily="18" charset="0"/>
                <a:cs typeface="Times New Roman" panose="02020603050405020304" pitchFamily="18" charset="0"/>
              </a:rPr>
              <a:t>In the </a:t>
            </a:r>
            <a:r>
              <a:rPr lang="en-US" b="1" i="0" u="none" dirty="0">
                <a:solidFill>
                  <a:schemeClr val="tx1"/>
                </a:solidFill>
                <a:latin typeface="Times New Roman" panose="02020603050405020304" pitchFamily="18" charset="0"/>
                <a:cs typeface="Times New Roman" panose="02020603050405020304" pitchFamily="18" charset="0"/>
              </a:rPr>
              <a:t>Good lives model</a:t>
            </a:r>
            <a:r>
              <a:rPr lang="en-US" dirty="0"/>
              <a:t> sexual offenders are goal-directed and seek to acquire fundamental primary human goods. </a:t>
            </a:r>
            <a:endParaRPr lang="en-US" b="0" i="0" u="none"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12</a:t>
            </a:fld>
            <a:endParaRPr lang="en-US" dirty="0"/>
          </a:p>
        </p:txBody>
      </p:sp>
    </p:spTree>
    <p:extLst>
      <p:ext uri="{BB962C8B-B14F-4D97-AF65-F5344CB8AC3E}">
        <p14:creationId xmlns:p14="http://schemas.microsoft.com/office/powerpoint/2010/main" xmlns="" val="369453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dirty="0">
                <a:solidFill>
                  <a:schemeClr val="tx1"/>
                </a:solidFill>
                <a:latin typeface="Times New Roman" panose="02020603050405020304" pitchFamily="18" charset="0"/>
                <a:cs typeface="Times New Roman" panose="02020603050405020304" pitchFamily="18" charset="0"/>
              </a:rPr>
              <a:t>A sex offender registry is a list of all convicted sex offences. People who are in the offender registry list often face various challenges which include;</a:t>
            </a:r>
          </a:p>
          <a:p>
            <a:pPr algn="l"/>
            <a:r>
              <a:rPr lang="en-US" b="1" i="0" dirty="0">
                <a:solidFill>
                  <a:srgbClr val="000000"/>
                </a:solidFill>
                <a:effectLst/>
                <a:latin typeface="ff1"/>
              </a:rPr>
              <a:t>Societal Misrepresentations</a:t>
            </a:r>
            <a:r>
              <a:rPr lang="en-US" b="0" i="0" dirty="0">
                <a:solidFill>
                  <a:srgbClr val="000000"/>
                </a:solidFill>
                <a:effectLst/>
                <a:latin typeface="ff1"/>
              </a:rPr>
              <a:t>.</a:t>
            </a:r>
            <a:r>
              <a:rPr lang="en-US" b="0" i="0" dirty="0">
                <a:solidFill>
                  <a:srgbClr val="000000"/>
                </a:solidFill>
                <a:effectLst/>
                <a:latin typeface="ff2"/>
              </a:rPr>
              <a:t> Being free from confinement and joining an unwelcoming community or society. An unwelcoming and exclusive, is a challenging experience for convicted sex offender. The people of holds many assumptions and perceptions about sex offenders. </a:t>
            </a:r>
            <a:r>
              <a:rPr lang="en-US" dirty="0"/>
              <a:t>Researchers indicate that sex offenders are most likely to reoffend because of lack of financial stability and adequate housing (</a:t>
            </a:r>
            <a:r>
              <a:rPr lang="en-US" sz="1200" b="0" i="0" dirty="0">
                <a:solidFill>
                  <a:srgbClr val="222222"/>
                </a:solidFill>
                <a:effectLst/>
                <a:latin typeface="Arial" panose="020B0604020202020204" pitchFamily="34" charset="0"/>
              </a:rPr>
              <a:t>Lussier, &amp; </a:t>
            </a:r>
            <a:r>
              <a:rPr lang="en-US" sz="1200" b="0" i="0" dirty="0" err="1">
                <a:solidFill>
                  <a:srgbClr val="222222"/>
                </a:solidFill>
                <a:effectLst/>
                <a:latin typeface="Arial" panose="020B0604020202020204" pitchFamily="34" charset="0"/>
              </a:rPr>
              <a:t>Mathesius</a:t>
            </a:r>
            <a:r>
              <a:rPr lang="en-US" sz="1200" b="0" i="0" dirty="0">
                <a:solidFill>
                  <a:srgbClr val="222222"/>
                </a:solidFill>
                <a:effectLst/>
                <a:latin typeface="Arial" panose="020B0604020202020204" pitchFamily="34" charset="0"/>
              </a:rPr>
              <a:t>, 2019)</a:t>
            </a:r>
            <a:endParaRPr lang="en-US" b="0" i="0" u="none"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13</a:t>
            </a:fld>
            <a:endParaRPr lang="en-US" dirty="0"/>
          </a:p>
        </p:txBody>
      </p:sp>
    </p:spTree>
    <p:extLst>
      <p:ext uri="{BB962C8B-B14F-4D97-AF65-F5344CB8AC3E}">
        <p14:creationId xmlns:p14="http://schemas.microsoft.com/office/powerpoint/2010/main" xmlns="" val="4066691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the United States polygraph testing is used widely in the treatment and supervision The public views polygraphs as a way to assess the truthfulness of suspects in criminal cases. However, polygraph exams on post-conviction sexual offenders are increasingly being used to improve treatment and increase admissions regarding sexual behaviors (</a:t>
            </a:r>
            <a:r>
              <a:rPr lang="en-US" sz="1200" b="0" i="0" dirty="0">
                <a:solidFill>
                  <a:srgbClr val="222222"/>
                </a:solidFill>
                <a:effectLst/>
                <a:latin typeface="Arial" panose="020B0604020202020204" pitchFamily="34" charset="0"/>
              </a:rPr>
              <a:t>Schaefer, 2019)</a:t>
            </a:r>
            <a:r>
              <a:rPr lang="en-US" dirty="0"/>
              <a:t>. Post-conviction polygraphs are used to assess treatment progress and make sure offenders are complying with supervision of sex offenders.</a:t>
            </a:r>
            <a:endParaRPr lang="en-US" b="0" i="0" u="none"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14</a:t>
            </a:fld>
            <a:endParaRPr lang="en-US" dirty="0"/>
          </a:p>
        </p:txBody>
      </p:sp>
    </p:spTree>
    <p:extLst>
      <p:ext uri="{BB962C8B-B14F-4D97-AF65-F5344CB8AC3E}">
        <p14:creationId xmlns:p14="http://schemas.microsoft.com/office/powerpoint/2010/main" xmlns="" val="3934330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ClrTx/>
              <a:buFont typeface="Wingdings" panose="05000000000000000000" pitchFamily="2" charset="2"/>
              <a:buNone/>
            </a:pPr>
            <a:r>
              <a:rPr lang="en-US" b="0" i="0" dirty="0">
                <a:solidFill>
                  <a:srgbClr val="000000"/>
                </a:solidFill>
                <a:effectLst/>
                <a:latin typeface="Open Sans"/>
              </a:rPr>
              <a:t>A recommendation is a suggestion that someone should have or use it because it is good. The regional sex offender management board recommendations include: </a:t>
            </a:r>
            <a:r>
              <a:rPr lang="en-US" sz="1200" dirty="0">
                <a:latin typeface="Times New Roman" panose="02020603050405020304" pitchFamily="18" charset="0"/>
                <a:cs typeface="Times New Roman" panose="02020603050405020304" pitchFamily="18" charset="0"/>
              </a:rPr>
              <a:t>Exempting disclosure of sex offender information, doing further research and implementation of risk need responsivity model, consider effective sex offender case management and investigating liability concerns, and reviewing sexual offence policy (</a:t>
            </a:r>
            <a:r>
              <a:rPr lang="en-US" sz="1200" b="0" i="0" dirty="0">
                <a:solidFill>
                  <a:srgbClr val="222222"/>
                </a:solidFill>
                <a:effectLst/>
                <a:latin typeface="Arial" panose="020B0604020202020204" pitchFamily="34" charset="0"/>
              </a:rPr>
              <a:t>Levenson, 2018)</a:t>
            </a:r>
            <a:r>
              <a:rPr lang="en-US" sz="1200" dirty="0">
                <a:latin typeface="Times New Roman" panose="02020603050405020304" pitchFamily="18" charset="0"/>
                <a:cs typeface="Times New Roman" panose="02020603050405020304" pitchFamily="18" charset="0"/>
              </a:rPr>
              <a:t>.</a:t>
            </a:r>
            <a:endParaRPr lang="en-US" b="0" i="0" u="none"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15</a:t>
            </a:fld>
            <a:endParaRPr lang="en-US" dirty="0"/>
          </a:p>
        </p:txBody>
      </p:sp>
    </p:spTree>
    <p:extLst>
      <p:ext uri="{BB962C8B-B14F-4D97-AF65-F5344CB8AC3E}">
        <p14:creationId xmlns:p14="http://schemas.microsoft.com/office/powerpoint/2010/main" xmlns="" val="2000102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ClrTx/>
              <a:buFont typeface="Wingdings" panose="05000000000000000000" pitchFamily="2" charset="2"/>
              <a:buNone/>
            </a:pPr>
            <a:endParaRPr lang="en-US" b="0" i="0" u="none"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60C6D3C-9EB0-4F2C-9026-3887D1CDB44E}" type="slidenum">
              <a:rPr lang="en-US" smtClean="0"/>
              <a:pPr/>
              <a:t>16</a:t>
            </a:fld>
            <a:endParaRPr lang="en-US" dirty="0"/>
          </a:p>
        </p:txBody>
      </p:sp>
    </p:spTree>
    <p:extLst>
      <p:ext uri="{BB962C8B-B14F-4D97-AF65-F5344CB8AC3E}">
        <p14:creationId xmlns:p14="http://schemas.microsoft.com/office/powerpoint/2010/main" xmlns="" val="3925782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612000" tIns="0" anchor="ctr"/>
          <a:lstStyle>
            <a:lvl1pPr marL="0" indent="0" algn="l">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AD90A062-54B3-47F2-9D6A-5BC9575208D2}"/>
              </a:ext>
            </a:extLst>
          </p:cNvPr>
          <p:cNvSpPr>
            <a:spLocks noGrp="1"/>
          </p:cNvSpPr>
          <p:nvPr>
            <p:ph type="ctrTitle"/>
          </p:nvPr>
        </p:nvSpPr>
        <p:spPr>
          <a:xfrm>
            <a:off x="2520000" y="0"/>
            <a:ext cx="9672000" cy="6857999"/>
          </a:xfrm>
          <a:solidFill>
            <a:schemeClr val="tx2">
              <a:alpha val="70000"/>
            </a:schemeClr>
          </a:solidFill>
        </p:spPr>
        <p:txBody>
          <a:bodyPr lIns="1116000" rIns="180000" anchor="ctr"/>
          <a:lstStyle>
            <a:lvl1pPr algn="l">
              <a:defRPr sz="500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35C97F3D-57FA-4E82-9EEC-E93088055A15}"/>
              </a:ext>
            </a:extLst>
          </p:cNvPr>
          <p:cNvSpPr>
            <a:spLocks noGrp="1"/>
          </p:cNvSpPr>
          <p:nvPr>
            <p:ph type="subTitle" idx="1"/>
          </p:nvPr>
        </p:nvSpPr>
        <p:spPr>
          <a:xfrm>
            <a:off x="3600000" y="4276447"/>
            <a:ext cx="5161550" cy="620016"/>
          </a:xfrm>
          <a:gradFill>
            <a:gsLst>
              <a:gs pos="0">
                <a:schemeClr val="tx2"/>
              </a:gs>
              <a:gs pos="100000">
                <a:schemeClr val="accent2"/>
              </a:gs>
            </a:gsLst>
            <a:lin ang="14400000" scaled="0"/>
          </a:gradFill>
        </p:spPr>
        <p:txBody>
          <a:bodyPr lIns="144000" anchor="ctr"/>
          <a:lstStyle>
            <a:lvl1pPr marL="0" indent="0" algn="l">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Footer Placeholder 6">
            <a:extLst>
              <a:ext uri="{FF2B5EF4-FFF2-40B4-BE49-F238E27FC236}">
                <a16:creationId xmlns:a16="http://schemas.microsoft.com/office/drawing/2014/main" xmlns="" id="{E31775C8-C7F0-4EC5-A9C0-53AE3A0C5F7B}"/>
              </a:ext>
            </a:extLst>
          </p:cNvPr>
          <p:cNvSpPr>
            <a:spLocks noGrp="1"/>
          </p:cNvSpPr>
          <p:nvPr>
            <p:ph type="ftr" sz="quarter" idx="10"/>
          </p:nvPr>
        </p:nvSpPr>
        <p:spPr>
          <a:xfrm>
            <a:off x="3600000" y="6262080"/>
            <a:ext cx="7560000" cy="360000"/>
          </a:xfrm>
        </p:spPr>
        <p:txBody>
          <a:bodyPr/>
          <a:lstStyle/>
          <a:p>
            <a:endParaRPr lang="en-US" dirty="0"/>
          </a:p>
        </p:txBody>
      </p:sp>
      <p:sp>
        <p:nvSpPr>
          <p:cNvPr id="8" name="Slide Number Placeholder 7">
            <a:extLst>
              <a:ext uri="{FF2B5EF4-FFF2-40B4-BE49-F238E27FC236}">
                <a16:creationId xmlns:a16="http://schemas.microsoft.com/office/drawing/2014/main" xmlns="" id="{9E8B0AE2-DA19-49E2-AC81-5272385D304C}"/>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xmlns="" val="214234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DA75689F-8B6B-4484-8064-90B4D8FB7C72}"/>
              </a:ext>
            </a:extLst>
          </p:cNvPr>
          <p:cNvSpPr>
            <a:spLocks noGrp="1"/>
          </p:cNvSpPr>
          <p:nvPr>
            <p:ph type="body" sz="quarter" idx="13" hasCustomPrompt="1"/>
          </p:nvPr>
        </p:nvSpPr>
        <p:spPr>
          <a:xfrm>
            <a:off x="1147343" y="2731933"/>
            <a:ext cx="6903253" cy="3350673"/>
          </a:xfrm>
          <a:gradFill>
            <a:gsLst>
              <a:gs pos="0">
                <a:schemeClr val="tx2"/>
              </a:gs>
              <a:gs pos="100000">
                <a:schemeClr val="accent2"/>
              </a:gs>
            </a:gsLst>
            <a:lin ang="14400000" scaled="0"/>
          </a:gradFill>
        </p:spPr>
        <p:txBody>
          <a:bodyPr lIns="576000" tIns="1872000" rIns="576000"/>
          <a:lstStyle>
            <a:lvl1pPr marL="0" indent="0">
              <a:lnSpc>
                <a:spcPts val="2000"/>
              </a:lnSpc>
              <a:buNone/>
              <a:defRPr>
                <a:solidFill>
                  <a:schemeClr val="bg1"/>
                </a:solidFill>
              </a:defRPr>
            </a:lvl1pPr>
          </a:lstStyle>
          <a:p>
            <a:pPr lvl="0"/>
            <a:r>
              <a:rPr lang="en-US" dirty="0"/>
              <a:t>Describe Your Big Idea</a:t>
            </a:r>
          </a:p>
        </p:txBody>
      </p:sp>
      <p:sp>
        <p:nvSpPr>
          <p:cNvPr id="21" name="Picture Placeholder 20">
            <a:extLst>
              <a:ext uri="{FF2B5EF4-FFF2-40B4-BE49-F238E27FC236}">
                <a16:creationId xmlns:a16="http://schemas.microsoft.com/office/drawing/2014/main" xmlns="" id="{C57B9832-0120-4094-8C27-082E3533C5DC}"/>
              </a:ext>
            </a:extLst>
          </p:cNvPr>
          <p:cNvSpPr>
            <a:spLocks noGrp="1"/>
          </p:cNvSpPr>
          <p:nvPr>
            <p:ph type="pic" sz="quarter" idx="12" hasCustomPrompt="1"/>
          </p:nvPr>
        </p:nvSpPr>
        <p:spPr>
          <a:xfrm>
            <a:off x="0" y="0"/>
            <a:ext cx="12012000" cy="6858000"/>
          </a:xfrm>
          <a:custGeom>
            <a:avLst/>
            <a:gdLst>
              <a:gd name="connsiteX0" fmla="*/ 0 w 12012000"/>
              <a:gd name="connsiteY0" fmla="*/ 0 h 6858000"/>
              <a:gd name="connsiteX1" fmla="*/ 8592000 w 12012000"/>
              <a:gd name="connsiteY1" fmla="*/ 0 h 6858000"/>
              <a:gd name="connsiteX2" fmla="*/ 8592000 w 12012000"/>
              <a:gd name="connsiteY2" fmla="*/ 180000 h 6858000"/>
              <a:gd name="connsiteX3" fmla="*/ 12012000 w 12012000"/>
              <a:gd name="connsiteY3" fmla="*/ 180000 h 6858000"/>
              <a:gd name="connsiteX4" fmla="*/ 12012000 w 12012000"/>
              <a:gd name="connsiteY4" fmla="*/ 6678000 h 6858000"/>
              <a:gd name="connsiteX5" fmla="*/ 8592000 w 12012000"/>
              <a:gd name="connsiteY5" fmla="*/ 6678000 h 6858000"/>
              <a:gd name="connsiteX6" fmla="*/ 8592000 w 12012000"/>
              <a:gd name="connsiteY6" fmla="*/ 6858000 h 6858000"/>
              <a:gd name="connsiteX7" fmla="*/ 0 w 1201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2000" h="6858000">
                <a:moveTo>
                  <a:pt x="0" y="0"/>
                </a:moveTo>
                <a:lnTo>
                  <a:pt x="8592000" y="0"/>
                </a:lnTo>
                <a:lnTo>
                  <a:pt x="8592000" y="180000"/>
                </a:lnTo>
                <a:lnTo>
                  <a:pt x="12012000" y="180000"/>
                </a:lnTo>
                <a:lnTo>
                  <a:pt x="12012000" y="6678000"/>
                </a:lnTo>
                <a:lnTo>
                  <a:pt x="8592000" y="6678000"/>
                </a:lnTo>
                <a:lnTo>
                  <a:pt x="8592000" y="6858000"/>
                </a:lnTo>
                <a:lnTo>
                  <a:pt x="0" y="6858000"/>
                </a:lnTo>
                <a:close/>
              </a:path>
            </a:pathLst>
          </a:custGeom>
          <a:noFill/>
        </p:spPr>
        <p:txBody>
          <a:bodyPr wrap="square" lIns="0" tIns="0" rIns="612000" anchor="ctr">
            <a:noAutofit/>
          </a:bodyPr>
          <a:lstStyle>
            <a:lvl1pPr marL="0" indent="0" algn="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a:xfrm>
            <a:off x="683999" y="6262080"/>
            <a:ext cx="6190934" cy="360000"/>
          </a:xfrm>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a:solidFill>
            <a:schemeClr val="tx2"/>
          </a:solidFill>
        </p:spPr>
        <p:txBody>
          <a:bodyPr/>
          <a:lstStyle>
            <a:lvl1pPr>
              <a:defRPr>
                <a:solidFill>
                  <a:schemeClr val="bg1"/>
                </a:solidFill>
              </a:defRPr>
            </a:lvl1pPr>
          </a:lstStyle>
          <a:p>
            <a:fld id="{EECC7194-A4D0-457B-9D3E-53681723AFF7}" type="slidenum">
              <a:rPr lang="en-US" smtClean="0"/>
              <a:pPr/>
              <a:t>‹#›</a:t>
            </a:fld>
            <a:endParaRPr lang="en-US" dirty="0"/>
          </a:p>
        </p:txBody>
      </p:sp>
      <p:sp>
        <p:nvSpPr>
          <p:cNvPr id="12" name="Title 11">
            <a:extLst>
              <a:ext uri="{FF2B5EF4-FFF2-40B4-BE49-F238E27FC236}">
                <a16:creationId xmlns:a16="http://schemas.microsoft.com/office/drawing/2014/main" xmlns="" id="{EAF90A48-1BFB-4A19-9A1C-2851879F9E8F}"/>
              </a:ext>
            </a:extLst>
          </p:cNvPr>
          <p:cNvSpPr>
            <a:spLocks noGrp="1"/>
          </p:cNvSpPr>
          <p:nvPr>
            <p:ph type="title"/>
          </p:nvPr>
        </p:nvSpPr>
        <p:spPr>
          <a:xfrm>
            <a:off x="1749778" y="3096087"/>
            <a:ext cx="5455750" cy="1008000"/>
          </a:xfrm>
        </p:spPr>
        <p:txBody>
          <a:bodyPr/>
          <a:lstStyle>
            <a:lvl1pPr>
              <a:defRPr sz="4000" cap="all" baseline="0">
                <a:solidFill>
                  <a:schemeClr val="bg1"/>
                </a:solidFill>
              </a:defRPr>
            </a:lvl1pPr>
          </a:lstStyle>
          <a:p>
            <a:r>
              <a:rPr lang="en-US"/>
              <a:t>Click to edit Master title style</a:t>
            </a:r>
            <a:endParaRPr lang="en-US" dirty="0"/>
          </a:p>
        </p:txBody>
      </p:sp>
      <p:sp>
        <p:nvSpPr>
          <p:cNvPr id="19" name="Freeform: Shape 18">
            <a:extLst>
              <a:ext uri="{FF2B5EF4-FFF2-40B4-BE49-F238E27FC236}">
                <a16:creationId xmlns:a16="http://schemas.microsoft.com/office/drawing/2014/main" xmlns="" id="{C9E79024-4B2E-43B0-8607-196181AB731F}"/>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236593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 X Number &amp; Icon">
    <p:bg>
      <p:bgPr>
        <a:solidFill>
          <a:schemeClr val="bg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xmlns=""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xmlns=""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xmlns="" id="{49F266E5-40A6-4643-B9AC-B38F27256371}"/>
              </a:ext>
            </a:extLst>
          </p:cNvPr>
          <p:cNvSpPr>
            <a:spLocks noGrp="1"/>
          </p:cNvSpPr>
          <p:nvPr>
            <p:ph type="body" sz="quarter" idx="13" hasCustomPrompt="1"/>
          </p:nvPr>
        </p:nvSpPr>
        <p:spPr>
          <a:xfrm>
            <a:off x="6842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1" name="Text Placeholder 10">
            <a:extLst>
              <a:ext uri="{FF2B5EF4-FFF2-40B4-BE49-F238E27FC236}">
                <a16:creationId xmlns:a16="http://schemas.microsoft.com/office/drawing/2014/main" xmlns="" id="{1CB790CB-E4F5-4B61-A03E-1CA0C32E3F17}"/>
              </a:ext>
            </a:extLst>
          </p:cNvPr>
          <p:cNvSpPr>
            <a:spLocks noGrp="1"/>
          </p:cNvSpPr>
          <p:nvPr>
            <p:ph type="body" sz="quarter" idx="14" hasCustomPrompt="1"/>
          </p:nvPr>
        </p:nvSpPr>
        <p:spPr>
          <a:xfrm>
            <a:off x="5104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2" name="Text Placeholder 4">
            <a:extLst>
              <a:ext uri="{FF2B5EF4-FFF2-40B4-BE49-F238E27FC236}">
                <a16:creationId xmlns:a16="http://schemas.microsoft.com/office/drawing/2014/main" xmlns="" id="{B570684C-B743-402E-8778-A65199577106}"/>
              </a:ext>
            </a:extLst>
          </p:cNvPr>
          <p:cNvSpPr>
            <a:spLocks noGrp="1"/>
          </p:cNvSpPr>
          <p:nvPr>
            <p:ph type="body" sz="quarter" idx="15" hasCustomPrompt="1"/>
          </p:nvPr>
        </p:nvSpPr>
        <p:spPr>
          <a:xfrm>
            <a:off x="29710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3" name="Text Placeholder 10">
            <a:extLst>
              <a:ext uri="{FF2B5EF4-FFF2-40B4-BE49-F238E27FC236}">
                <a16:creationId xmlns:a16="http://schemas.microsoft.com/office/drawing/2014/main" xmlns="" id="{FCEC7149-9A00-4CA4-B800-1BFD6EBEB88D}"/>
              </a:ext>
            </a:extLst>
          </p:cNvPr>
          <p:cNvSpPr>
            <a:spLocks noGrp="1"/>
          </p:cNvSpPr>
          <p:nvPr>
            <p:ph type="body" sz="quarter" idx="16" hasCustomPrompt="1"/>
          </p:nvPr>
        </p:nvSpPr>
        <p:spPr>
          <a:xfrm>
            <a:off x="27972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4" name="Text Placeholder 4">
            <a:extLst>
              <a:ext uri="{FF2B5EF4-FFF2-40B4-BE49-F238E27FC236}">
                <a16:creationId xmlns:a16="http://schemas.microsoft.com/office/drawing/2014/main" xmlns="" id="{0374F0E2-36BA-43B5-8799-77AA3367DF47}"/>
              </a:ext>
            </a:extLst>
          </p:cNvPr>
          <p:cNvSpPr>
            <a:spLocks noGrp="1"/>
          </p:cNvSpPr>
          <p:nvPr>
            <p:ph type="body" sz="quarter" idx="17" hasCustomPrompt="1"/>
          </p:nvPr>
        </p:nvSpPr>
        <p:spPr>
          <a:xfrm>
            <a:off x="5269707"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5" name="Text Placeholder 10">
            <a:extLst>
              <a:ext uri="{FF2B5EF4-FFF2-40B4-BE49-F238E27FC236}">
                <a16:creationId xmlns:a16="http://schemas.microsoft.com/office/drawing/2014/main" xmlns="" id="{1BA12174-6A24-4E61-8D58-B3B42C31BE1A}"/>
              </a:ext>
            </a:extLst>
          </p:cNvPr>
          <p:cNvSpPr>
            <a:spLocks noGrp="1"/>
          </p:cNvSpPr>
          <p:nvPr>
            <p:ph type="body" sz="quarter" idx="18" hasCustomPrompt="1"/>
          </p:nvPr>
        </p:nvSpPr>
        <p:spPr>
          <a:xfrm>
            <a:off x="5096056"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4">
            <a:extLst>
              <a:ext uri="{FF2B5EF4-FFF2-40B4-BE49-F238E27FC236}">
                <a16:creationId xmlns:a16="http://schemas.microsoft.com/office/drawing/2014/main" xmlns="" id="{D3A67B21-0E8B-4922-94F9-20492309C4DA}"/>
              </a:ext>
            </a:extLst>
          </p:cNvPr>
          <p:cNvSpPr>
            <a:spLocks noGrp="1"/>
          </p:cNvSpPr>
          <p:nvPr>
            <p:ph type="body" sz="quarter" idx="19" hasCustomPrompt="1"/>
          </p:nvPr>
        </p:nvSpPr>
        <p:spPr>
          <a:xfrm>
            <a:off x="7544613"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7" name="Text Placeholder 10">
            <a:extLst>
              <a:ext uri="{FF2B5EF4-FFF2-40B4-BE49-F238E27FC236}">
                <a16:creationId xmlns:a16="http://schemas.microsoft.com/office/drawing/2014/main" xmlns="" id="{D801C20C-82D2-465E-8D45-DF1A57E04525}"/>
              </a:ext>
            </a:extLst>
          </p:cNvPr>
          <p:cNvSpPr>
            <a:spLocks noGrp="1"/>
          </p:cNvSpPr>
          <p:nvPr>
            <p:ph type="body" sz="quarter" idx="20" hasCustomPrompt="1"/>
          </p:nvPr>
        </p:nvSpPr>
        <p:spPr>
          <a:xfrm>
            <a:off x="7370855"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4">
            <a:extLst>
              <a:ext uri="{FF2B5EF4-FFF2-40B4-BE49-F238E27FC236}">
                <a16:creationId xmlns:a16="http://schemas.microsoft.com/office/drawing/2014/main" xmlns="" id="{62BAD45E-2039-4F8D-9CFC-42BFA3756AD1}"/>
              </a:ext>
            </a:extLst>
          </p:cNvPr>
          <p:cNvSpPr>
            <a:spLocks noGrp="1"/>
          </p:cNvSpPr>
          <p:nvPr>
            <p:ph type="body" sz="quarter" idx="21" hasCustomPrompt="1"/>
          </p:nvPr>
        </p:nvSpPr>
        <p:spPr>
          <a:xfrm>
            <a:off x="9831412" y="3079573"/>
            <a:ext cx="1652587" cy="435600"/>
          </a:xfrm>
          <a:solidFill>
            <a:schemeClr val="tx2">
              <a:alpha val="70000"/>
            </a:schemeClr>
          </a:solidFill>
        </p:spPr>
        <p:txBody>
          <a:bodyPr anchor="ctr"/>
          <a:lstStyle>
            <a:lvl1pPr marL="0" indent="0" algn="ctr">
              <a:buNone/>
              <a:defRPr sz="2400" b="1" cap="all"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#NUMBER</a:t>
            </a:r>
          </a:p>
        </p:txBody>
      </p:sp>
      <p:sp>
        <p:nvSpPr>
          <p:cNvPr id="19" name="Text Placeholder 10">
            <a:extLst>
              <a:ext uri="{FF2B5EF4-FFF2-40B4-BE49-F238E27FC236}">
                <a16:creationId xmlns:a16="http://schemas.microsoft.com/office/drawing/2014/main" xmlns="" id="{64A78879-6338-4F3B-864E-8FF4E08C0066}"/>
              </a:ext>
            </a:extLst>
          </p:cNvPr>
          <p:cNvSpPr>
            <a:spLocks noGrp="1"/>
          </p:cNvSpPr>
          <p:nvPr>
            <p:ph type="body" sz="quarter" idx="22" hasCustomPrompt="1"/>
          </p:nvPr>
        </p:nvSpPr>
        <p:spPr>
          <a:xfrm>
            <a:off x="9657654" y="3799847"/>
            <a:ext cx="1999889" cy="846137"/>
          </a:xfrm>
        </p:spPr>
        <p:txBody>
          <a:bodyPr/>
          <a:lstStyle>
            <a:lvl1pPr marL="0" indent="0" algn="ctr">
              <a:buNone/>
              <a:defRPr>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Subtitle 2">
            <a:extLst>
              <a:ext uri="{FF2B5EF4-FFF2-40B4-BE49-F238E27FC236}">
                <a16:creationId xmlns:a16="http://schemas.microsoft.com/office/drawing/2014/main" xmlns="" id="{80118439-B306-4F20-9200-1C429EADC7EE}"/>
              </a:ext>
            </a:extLst>
          </p:cNvPr>
          <p:cNvSpPr>
            <a:spLocks noGrp="1"/>
          </p:cNvSpPr>
          <p:nvPr>
            <p:ph type="subTitle" idx="1" hasCustomPrompt="1"/>
          </p:nvPr>
        </p:nvSpPr>
        <p:spPr>
          <a:xfrm>
            <a:off x="5101000" y="5271502"/>
            <a:ext cx="1990001" cy="620016"/>
          </a:xfrm>
          <a:gradFill>
            <a:gsLst>
              <a:gs pos="0">
                <a:schemeClr val="tx2"/>
              </a:gs>
              <a:gs pos="100000">
                <a:schemeClr val="accent2"/>
              </a:gs>
            </a:gsLst>
            <a:lin ang="14400000" scaled="0"/>
          </a:gradFill>
        </p:spPr>
        <p:txBody>
          <a:bodyPr lIns="0" anchor="ctr"/>
          <a:lstStyle>
            <a:lvl1pPr marL="0" indent="0" algn="ctr">
              <a:buNone/>
              <a:defRPr sz="2400" b="1" i="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Outcome</a:t>
            </a:r>
          </a:p>
        </p:txBody>
      </p:sp>
      <p:sp>
        <p:nvSpPr>
          <p:cNvPr id="26" name="Picture Placeholder 25">
            <a:extLst>
              <a:ext uri="{FF2B5EF4-FFF2-40B4-BE49-F238E27FC236}">
                <a16:creationId xmlns:a16="http://schemas.microsoft.com/office/drawing/2014/main" xmlns="" id="{99B7E7F2-DF6B-4441-B0B1-7E87E29BA3A7}"/>
              </a:ext>
            </a:extLst>
          </p:cNvPr>
          <p:cNvSpPr>
            <a:spLocks noGrp="1"/>
          </p:cNvSpPr>
          <p:nvPr>
            <p:ph type="pic" sz="quarter" idx="23" hasCustomPrompt="1"/>
          </p:nvPr>
        </p:nvSpPr>
        <p:spPr>
          <a:xfrm>
            <a:off x="10985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7" name="Picture Placeholder 25">
            <a:extLst>
              <a:ext uri="{FF2B5EF4-FFF2-40B4-BE49-F238E27FC236}">
                <a16:creationId xmlns:a16="http://schemas.microsoft.com/office/drawing/2014/main" xmlns="" id="{ED41522A-FBAF-4E5D-B592-F13855964E8B}"/>
              </a:ext>
            </a:extLst>
          </p:cNvPr>
          <p:cNvSpPr>
            <a:spLocks noGrp="1"/>
          </p:cNvSpPr>
          <p:nvPr>
            <p:ph type="pic" sz="quarter" idx="24" hasCustomPrompt="1"/>
          </p:nvPr>
        </p:nvSpPr>
        <p:spPr>
          <a:xfrm>
            <a:off x="33853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8" name="Picture Placeholder 25">
            <a:extLst>
              <a:ext uri="{FF2B5EF4-FFF2-40B4-BE49-F238E27FC236}">
                <a16:creationId xmlns:a16="http://schemas.microsoft.com/office/drawing/2014/main" xmlns="" id="{AA51069C-E1DC-44A0-A6A0-2A4AB0DD4D70}"/>
              </a:ext>
            </a:extLst>
          </p:cNvPr>
          <p:cNvSpPr>
            <a:spLocks noGrp="1"/>
          </p:cNvSpPr>
          <p:nvPr>
            <p:ph type="pic" sz="quarter" idx="25" hasCustomPrompt="1"/>
          </p:nvPr>
        </p:nvSpPr>
        <p:spPr>
          <a:xfrm>
            <a:off x="5684044"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29" name="Picture Placeholder 25">
            <a:extLst>
              <a:ext uri="{FF2B5EF4-FFF2-40B4-BE49-F238E27FC236}">
                <a16:creationId xmlns:a16="http://schemas.microsoft.com/office/drawing/2014/main" xmlns="" id="{42F6437E-5478-451F-9BE3-E8160EA43516}"/>
              </a:ext>
            </a:extLst>
          </p:cNvPr>
          <p:cNvSpPr>
            <a:spLocks noGrp="1"/>
          </p:cNvSpPr>
          <p:nvPr>
            <p:ph type="pic" sz="quarter" idx="26" hasCustomPrompt="1"/>
          </p:nvPr>
        </p:nvSpPr>
        <p:spPr>
          <a:xfrm>
            <a:off x="7958950" y="2217585"/>
            <a:ext cx="823913" cy="823913"/>
          </a:xfrm>
        </p:spPr>
        <p:txBody>
          <a:bodyPr anchor="ctr"/>
          <a:lstStyle>
            <a:lvl1pPr marL="0" indent="0" algn="ctr">
              <a:buNone/>
              <a:defRPr sz="1050" i="1">
                <a:solidFill>
                  <a:schemeClr val="bg1"/>
                </a:solidFill>
              </a:defRPr>
            </a:lvl1pPr>
          </a:lstStyle>
          <a:p>
            <a:r>
              <a:rPr lang="en-US" dirty="0"/>
              <a:t>Icon</a:t>
            </a:r>
          </a:p>
        </p:txBody>
      </p:sp>
      <p:sp>
        <p:nvSpPr>
          <p:cNvPr id="30" name="Picture Placeholder 25">
            <a:extLst>
              <a:ext uri="{FF2B5EF4-FFF2-40B4-BE49-F238E27FC236}">
                <a16:creationId xmlns:a16="http://schemas.microsoft.com/office/drawing/2014/main" xmlns="" id="{25127DFD-53A7-41A8-B591-AEEC12038026}"/>
              </a:ext>
            </a:extLst>
          </p:cNvPr>
          <p:cNvSpPr>
            <a:spLocks noGrp="1"/>
          </p:cNvSpPr>
          <p:nvPr>
            <p:ph type="pic" sz="quarter" idx="27" hasCustomPrompt="1"/>
          </p:nvPr>
        </p:nvSpPr>
        <p:spPr>
          <a:xfrm>
            <a:off x="10245749" y="2217585"/>
            <a:ext cx="823913" cy="823913"/>
          </a:xfrm>
        </p:spPr>
        <p:txBody>
          <a:bodyPr anchor="ctr"/>
          <a:lstStyle>
            <a:lvl1pPr marL="0" indent="0" algn="ctr">
              <a:buNone/>
              <a:defRPr sz="1050" i="1">
                <a:solidFill>
                  <a:schemeClr val="bg1"/>
                </a:solidFill>
              </a:defRPr>
            </a:lvl1pPr>
          </a:lstStyle>
          <a:p>
            <a:r>
              <a:rPr lang="en-US" dirty="0"/>
              <a:t>Icon</a:t>
            </a:r>
          </a:p>
        </p:txBody>
      </p:sp>
    </p:spTree>
    <p:extLst>
      <p:ext uri="{BB962C8B-B14F-4D97-AF65-F5344CB8AC3E}">
        <p14:creationId xmlns:p14="http://schemas.microsoft.com/office/powerpoint/2010/main" xmlns="" val="389258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0 40 Vertical Spli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6F76D43D-0DDD-4BAD-8213-BDBF75C30A0C}"/>
              </a:ext>
              <a:ext uri="{C183D7F6-B498-43B3-948B-1728B52AA6E4}">
                <adec:decorative xmlns:adec="http://schemas.microsoft.com/office/drawing/2017/decorative" xmlns="" val="1"/>
              </a:ext>
            </a:extLst>
          </p:cNvPr>
          <p:cNvSpPr/>
          <p:nvPr userDrawn="1"/>
        </p:nvSpPr>
        <p:spPr>
          <a:xfrm>
            <a:off x="676118" y="4338116"/>
            <a:ext cx="10839764"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Text Placeholder 3">
            <a:extLst>
              <a:ext uri="{FF2B5EF4-FFF2-40B4-BE49-F238E27FC236}">
                <a16:creationId xmlns:a16="http://schemas.microsoft.com/office/drawing/2014/main" xmlns="" id="{A6D3ACF3-E1F5-4332-9836-C8E6C46591BB}"/>
              </a:ext>
            </a:extLst>
          </p:cNvPr>
          <p:cNvSpPr txBox="1">
            <a:spLocks/>
          </p:cNvSpPr>
          <p:nvPr userDrawn="1"/>
        </p:nvSpPr>
        <p:spPr>
          <a:xfrm>
            <a:off x="0" y="-436"/>
            <a:ext cx="12192000" cy="43438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xmlns="" id="{0BDF8FE7-66F4-4586-B49B-61E115ED291E}"/>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xmlns="" id="{AEB5B890-F885-418C-9812-59970CAC6BCD}"/>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xmlns="" id="{50521507-88DE-417D-8076-D9152E1E1409}"/>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4" name="Text Placeholder 3">
            <a:extLst>
              <a:ext uri="{FF2B5EF4-FFF2-40B4-BE49-F238E27FC236}">
                <a16:creationId xmlns:a16="http://schemas.microsoft.com/office/drawing/2014/main" xmlns="" id="{1DFC7DDD-6F93-45F8-AFD6-95AA051FE809}"/>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1" name="Freeform: Shape 20">
            <a:extLst>
              <a:ext uri="{FF2B5EF4-FFF2-40B4-BE49-F238E27FC236}">
                <a16:creationId xmlns:a16="http://schemas.microsoft.com/office/drawing/2014/main" xmlns="" id="{D1CD6042-5DF4-4624-BC32-25F68745304A}"/>
              </a:ext>
            </a:extLst>
          </p:cNvPr>
          <p:cNvSpPr/>
          <p:nvPr userDrawn="1"/>
        </p:nvSpPr>
        <p:spPr>
          <a:xfrm rot="5400000">
            <a:off x="8220300" y="371700"/>
            <a:ext cx="4343400" cy="3600000"/>
          </a:xfrm>
          <a:custGeom>
            <a:avLst/>
            <a:gdLst>
              <a:gd name="connsiteX0" fmla="*/ 0 w 4343400"/>
              <a:gd name="connsiteY0" fmla="*/ 3600000 h 3600000"/>
              <a:gd name="connsiteX1" fmla="*/ 0 w 4343400"/>
              <a:gd name="connsiteY1" fmla="*/ 0 h 3600000"/>
              <a:gd name="connsiteX2" fmla="*/ 180000 w 4343400"/>
              <a:gd name="connsiteY2" fmla="*/ 0 h 3600000"/>
              <a:gd name="connsiteX3" fmla="*/ 4343400 w 4343400"/>
              <a:gd name="connsiteY3" fmla="*/ 0 h 3600000"/>
              <a:gd name="connsiteX4" fmla="*/ 4343400 w 4343400"/>
              <a:gd name="connsiteY4" fmla="*/ 180000 h 3600000"/>
              <a:gd name="connsiteX5" fmla="*/ 180000 w 4343400"/>
              <a:gd name="connsiteY5" fmla="*/ 180000 h 3600000"/>
              <a:gd name="connsiteX6" fmla="*/ 180000 w 43434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0" h="3600000">
                <a:moveTo>
                  <a:pt x="0" y="3600000"/>
                </a:moveTo>
                <a:lnTo>
                  <a:pt x="0" y="0"/>
                </a:lnTo>
                <a:lnTo>
                  <a:pt x="180000" y="0"/>
                </a:lnTo>
                <a:lnTo>
                  <a:pt x="4343400" y="0"/>
                </a:lnTo>
                <a:lnTo>
                  <a:pt x="43434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9" name="Freeform: Shape 18">
            <a:extLst>
              <a:ext uri="{FF2B5EF4-FFF2-40B4-BE49-F238E27FC236}">
                <a16:creationId xmlns:a16="http://schemas.microsoft.com/office/drawing/2014/main" xmlns="" id="{6294759C-286C-4281-B194-581C766EEF28}"/>
              </a:ext>
            </a:extLst>
          </p:cNvPr>
          <p:cNvSpPr/>
          <p:nvPr userDrawn="1"/>
        </p:nvSpPr>
        <p:spPr>
          <a:xfrm rot="5400000">
            <a:off x="9134700" y="3800700"/>
            <a:ext cx="2514600" cy="3600000"/>
          </a:xfrm>
          <a:custGeom>
            <a:avLst/>
            <a:gdLst>
              <a:gd name="connsiteX0" fmla="*/ 0 w 2514600"/>
              <a:gd name="connsiteY0" fmla="*/ 180000 h 3600000"/>
              <a:gd name="connsiteX1" fmla="*/ 0 w 2514600"/>
              <a:gd name="connsiteY1" fmla="*/ 0 h 3600000"/>
              <a:gd name="connsiteX2" fmla="*/ 2334600 w 2514600"/>
              <a:gd name="connsiteY2" fmla="*/ 0 h 3600000"/>
              <a:gd name="connsiteX3" fmla="*/ 2514600 w 2514600"/>
              <a:gd name="connsiteY3" fmla="*/ 0 h 3600000"/>
              <a:gd name="connsiteX4" fmla="*/ 2514600 w 2514600"/>
              <a:gd name="connsiteY4" fmla="*/ 180000 h 3600000"/>
              <a:gd name="connsiteX5" fmla="*/ 2514600 w 2514600"/>
              <a:gd name="connsiteY5" fmla="*/ 3600000 h 3600000"/>
              <a:gd name="connsiteX6" fmla="*/ 2334600 w 2514600"/>
              <a:gd name="connsiteY6" fmla="*/ 3600000 h 3600000"/>
              <a:gd name="connsiteX7" fmla="*/ 2334600 w 25146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4600" h="3600000">
                <a:moveTo>
                  <a:pt x="0" y="180000"/>
                </a:moveTo>
                <a:lnTo>
                  <a:pt x="0" y="0"/>
                </a:lnTo>
                <a:lnTo>
                  <a:pt x="2334600" y="0"/>
                </a:lnTo>
                <a:lnTo>
                  <a:pt x="2514600" y="0"/>
                </a:lnTo>
                <a:lnTo>
                  <a:pt x="2514600" y="180000"/>
                </a:lnTo>
                <a:lnTo>
                  <a:pt x="2514600" y="3600000"/>
                </a:lnTo>
                <a:lnTo>
                  <a:pt x="2334600" y="3600000"/>
                </a:lnTo>
                <a:lnTo>
                  <a:pt x="23346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xmlns="" val="578943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 x Content Block with Icon">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xmlns="" id="{E6622698-E93D-4214-8C21-38DBE58C2E3F}"/>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22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9" name="Freeform: Shape 8">
            <a:extLst>
              <a:ext uri="{FF2B5EF4-FFF2-40B4-BE49-F238E27FC236}">
                <a16:creationId xmlns:a16="http://schemas.microsoft.com/office/drawing/2014/main" xmlns="" id="{1706BC54-FE11-4237-96CC-8DA267DB5D7C}"/>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5" name="Text Placeholder 4">
            <a:extLst>
              <a:ext uri="{FF2B5EF4-FFF2-40B4-BE49-F238E27FC236}">
                <a16:creationId xmlns:a16="http://schemas.microsoft.com/office/drawing/2014/main" xmlns="" id="{C430C70C-09F9-40EE-9A89-ED9A5DCFD98D}"/>
              </a:ext>
            </a:extLst>
          </p:cNvPr>
          <p:cNvSpPr>
            <a:spLocks noGrp="1"/>
          </p:cNvSpPr>
          <p:nvPr>
            <p:ph type="body" sz="quarter" idx="13" hasCustomPrompt="1"/>
          </p:nvPr>
        </p:nvSpPr>
        <p:spPr>
          <a:xfrm>
            <a:off x="147058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3" name="Text Placeholder 12">
            <a:extLst>
              <a:ext uri="{FF2B5EF4-FFF2-40B4-BE49-F238E27FC236}">
                <a16:creationId xmlns:a16="http://schemas.microsoft.com/office/drawing/2014/main" xmlns="" id="{278D9ACA-AB64-4D04-A5E0-23AC8B81EC2C}"/>
              </a:ext>
            </a:extLst>
          </p:cNvPr>
          <p:cNvSpPr>
            <a:spLocks noGrp="1"/>
          </p:cNvSpPr>
          <p:nvPr>
            <p:ph type="body" sz="quarter" idx="14" hasCustomPrompt="1"/>
          </p:nvPr>
        </p:nvSpPr>
        <p:spPr>
          <a:xfrm>
            <a:off x="147058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5" name="Text Placeholder 4">
            <a:extLst>
              <a:ext uri="{FF2B5EF4-FFF2-40B4-BE49-F238E27FC236}">
                <a16:creationId xmlns:a16="http://schemas.microsoft.com/office/drawing/2014/main" xmlns="" id="{F3B4EB62-0A18-46F9-98F0-E8FC5EBAF37E}"/>
              </a:ext>
            </a:extLst>
          </p:cNvPr>
          <p:cNvSpPr>
            <a:spLocks noGrp="1"/>
          </p:cNvSpPr>
          <p:nvPr>
            <p:ph type="body" sz="quarter" idx="15" hasCustomPrompt="1"/>
          </p:nvPr>
        </p:nvSpPr>
        <p:spPr>
          <a:xfrm>
            <a:off x="5031291"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6" name="Text Placeholder 12">
            <a:extLst>
              <a:ext uri="{FF2B5EF4-FFF2-40B4-BE49-F238E27FC236}">
                <a16:creationId xmlns:a16="http://schemas.microsoft.com/office/drawing/2014/main" xmlns="" id="{A3B2D4DF-9952-49C7-B850-559AD0DF27D5}"/>
              </a:ext>
            </a:extLst>
          </p:cNvPr>
          <p:cNvSpPr>
            <a:spLocks noGrp="1"/>
          </p:cNvSpPr>
          <p:nvPr>
            <p:ph type="body" sz="quarter" idx="16" hasCustomPrompt="1"/>
          </p:nvPr>
        </p:nvSpPr>
        <p:spPr>
          <a:xfrm>
            <a:off x="5031291"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7" name="Text Placeholder 4">
            <a:extLst>
              <a:ext uri="{FF2B5EF4-FFF2-40B4-BE49-F238E27FC236}">
                <a16:creationId xmlns:a16="http://schemas.microsoft.com/office/drawing/2014/main" xmlns="" id="{BCE373B8-7ADE-4DC4-9900-59147BFA16E7}"/>
              </a:ext>
            </a:extLst>
          </p:cNvPr>
          <p:cNvSpPr>
            <a:spLocks noGrp="1"/>
          </p:cNvSpPr>
          <p:nvPr>
            <p:ph type="body" sz="quarter" idx="17" hasCustomPrompt="1"/>
          </p:nvPr>
        </p:nvSpPr>
        <p:spPr>
          <a:xfrm>
            <a:off x="8592000" y="2186444"/>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18" name="Text Placeholder 12">
            <a:extLst>
              <a:ext uri="{FF2B5EF4-FFF2-40B4-BE49-F238E27FC236}">
                <a16:creationId xmlns:a16="http://schemas.microsoft.com/office/drawing/2014/main" xmlns="" id="{28F027FF-E9AF-4E49-AC44-48D21AD761AA}"/>
              </a:ext>
            </a:extLst>
          </p:cNvPr>
          <p:cNvSpPr>
            <a:spLocks noGrp="1"/>
          </p:cNvSpPr>
          <p:nvPr>
            <p:ph type="body" sz="quarter" idx="18" hasCustomPrompt="1"/>
          </p:nvPr>
        </p:nvSpPr>
        <p:spPr>
          <a:xfrm>
            <a:off x="8592000" y="1775806"/>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19" name="Text Placeholder 4">
            <a:extLst>
              <a:ext uri="{FF2B5EF4-FFF2-40B4-BE49-F238E27FC236}">
                <a16:creationId xmlns:a16="http://schemas.microsoft.com/office/drawing/2014/main" xmlns="" id="{3E6D854C-C76F-49BA-9E74-F438CA8EA9E2}"/>
              </a:ext>
            </a:extLst>
          </p:cNvPr>
          <p:cNvSpPr>
            <a:spLocks noGrp="1"/>
          </p:cNvSpPr>
          <p:nvPr>
            <p:ph type="body" sz="quarter" idx="19" hasCustomPrompt="1"/>
          </p:nvPr>
        </p:nvSpPr>
        <p:spPr>
          <a:xfrm>
            <a:off x="147058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0" name="Text Placeholder 12">
            <a:extLst>
              <a:ext uri="{FF2B5EF4-FFF2-40B4-BE49-F238E27FC236}">
                <a16:creationId xmlns:a16="http://schemas.microsoft.com/office/drawing/2014/main" xmlns="" id="{AD447D7D-C1F4-4AD4-AE22-EB8E7F1C419E}"/>
              </a:ext>
            </a:extLst>
          </p:cNvPr>
          <p:cNvSpPr>
            <a:spLocks noGrp="1"/>
          </p:cNvSpPr>
          <p:nvPr>
            <p:ph type="body" sz="quarter" idx="20" hasCustomPrompt="1"/>
          </p:nvPr>
        </p:nvSpPr>
        <p:spPr>
          <a:xfrm>
            <a:off x="147058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1" name="Text Placeholder 4">
            <a:extLst>
              <a:ext uri="{FF2B5EF4-FFF2-40B4-BE49-F238E27FC236}">
                <a16:creationId xmlns:a16="http://schemas.microsoft.com/office/drawing/2014/main" xmlns="" id="{849DF703-38D0-4214-9432-83570E10EFED}"/>
              </a:ext>
            </a:extLst>
          </p:cNvPr>
          <p:cNvSpPr>
            <a:spLocks noGrp="1"/>
          </p:cNvSpPr>
          <p:nvPr>
            <p:ph type="body" sz="quarter" idx="21" hasCustomPrompt="1"/>
          </p:nvPr>
        </p:nvSpPr>
        <p:spPr>
          <a:xfrm>
            <a:off x="5031291"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2" name="Text Placeholder 12">
            <a:extLst>
              <a:ext uri="{FF2B5EF4-FFF2-40B4-BE49-F238E27FC236}">
                <a16:creationId xmlns:a16="http://schemas.microsoft.com/office/drawing/2014/main" xmlns="" id="{F9EB6572-1A9F-4672-8E42-A4E15451CA20}"/>
              </a:ext>
            </a:extLst>
          </p:cNvPr>
          <p:cNvSpPr>
            <a:spLocks noGrp="1"/>
          </p:cNvSpPr>
          <p:nvPr>
            <p:ph type="body" sz="quarter" idx="22" hasCustomPrompt="1"/>
          </p:nvPr>
        </p:nvSpPr>
        <p:spPr>
          <a:xfrm>
            <a:off x="5031291"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
        <p:nvSpPr>
          <p:cNvPr id="23" name="Text Placeholder 4">
            <a:extLst>
              <a:ext uri="{FF2B5EF4-FFF2-40B4-BE49-F238E27FC236}">
                <a16:creationId xmlns:a16="http://schemas.microsoft.com/office/drawing/2014/main" xmlns="" id="{0740EB70-455C-47FF-9A9A-0D78D202ED03}"/>
              </a:ext>
            </a:extLst>
          </p:cNvPr>
          <p:cNvSpPr>
            <a:spLocks noGrp="1"/>
          </p:cNvSpPr>
          <p:nvPr>
            <p:ph type="body" sz="quarter" idx="23" hasCustomPrompt="1"/>
          </p:nvPr>
        </p:nvSpPr>
        <p:spPr>
          <a:xfrm>
            <a:off x="8592000" y="4335857"/>
            <a:ext cx="2812282" cy="1242556"/>
          </a:xfrm>
        </p:spPr>
        <p:txBody>
          <a:bodyPr/>
          <a:lstStyle>
            <a:lvl1pPr marL="0" inden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Description</a:t>
            </a:r>
          </a:p>
        </p:txBody>
      </p:sp>
      <p:sp>
        <p:nvSpPr>
          <p:cNvPr id="24" name="Text Placeholder 12">
            <a:extLst>
              <a:ext uri="{FF2B5EF4-FFF2-40B4-BE49-F238E27FC236}">
                <a16:creationId xmlns:a16="http://schemas.microsoft.com/office/drawing/2014/main" xmlns="" id="{CD9A5773-4F50-4631-9B7A-0A2D83E5DC28}"/>
              </a:ext>
            </a:extLst>
          </p:cNvPr>
          <p:cNvSpPr>
            <a:spLocks noGrp="1"/>
          </p:cNvSpPr>
          <p:nvPr>
            <p:ph type="body" sz="quarter" idx="24" hasCustomPrompt="1"/>
          </p:nvPr>
        </p:nvSpPr>
        <p:spPr>
          <a:xfrm>
            <a:off x="8592000" y="3925219"/>
            <a:ext cx="2812282" cy="297888"/>
          </a:xfrm>
        </p:spPr>
        <p:txBody>
          <a:bodyP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dirty="0"/>
              <a:t>Header</a:t>
            </a:r>
          </a:p>
        </p:txBody>
      </p:sp>
    </p:spTree>
    <p:extLst>
      <p:ext uri="{BB962C8B-B14F-4D97-AF65-F5344CB8AC3E}">
        <p14:creationId xmlns:p14="http://schemas.microsoft.com/office/powerpoint/2010/main" xmlns="" val="3875987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6 x Content Block with Ic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xmlns="" id="{45350A6A-6F84-47F4-AE00-8295D96D08C8}"/>
              </a:ext>
            </a:extLst>
          </p:cNvPr>
          <p:cNvSpPr/>
          <p:nvPr userDrawn="1"/>
        </p:nvSpPr>
        <p:spPr>
          <a:xfrm rot="5400000">
            <a:off x="8677500" y="3343500"/>
            <a:ext cx="3429000" cy="3600000"/>
          </a:xfrm>
          <a:custGeom>
            <a:avLst/>
            <a:gdLst>
              <a:gd name="connsiteX0" fmla="*/ 0 w 3429000"/>
              <a:gd name="connsiteY0" fmla="*/ 180000 h 3600000"/>
              <a:gd name="connsiteX1" fmla="*/ 0 w 3429000"/>
              <a:gd name="connsiteY1" fmla="*/ 0 h 3600000"/>
              <a:gd name="connsiteX2" fmla="*/ 3249000 w 3429000"/>
              <a:gd name="connsiteY2" fmla="*/ 0 h 3600000"/>
              <a:gd name="connsiteX3" fmla="*/ 3429000 w 3429000"/>
              <a:gd name="connsiteY3" fmla="*/ 0 h 3600000"/>
              <a:gd name="connsiteX4" fmla="*/ 3429000 w 3429000"/>
              <a:gd name="connsiteY4" fmla="*/ 180000 h 3600000"/>
              <a:gd name="connsiteX5" fmla="*/ 3429000 w 3429000"/>
              <a:gd name="connsiteY5" fmla="*/ 3600000 h 3600000"/>
              <a:gd name="connsiteX6" fmla="*/ 3249000 w 3429000"/>
              <a:gd name="connsiteY6" fmla="*/ 3600000 h 3600000"/>
              <a:gd name="connsiteX7" fmla="*/ 3249000 w 3429000"/>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000" h="3600000">
                <a:moveTo>
                  <a:pt x="0" y="180000"/>
                </a:moveTo>
                <a:lnTo>
                  <a:pt x="0" y="0"/>
                </a:lnTo>
                <a:lnTo>
                  <a:pt x="3249000" y="0"/>
                </a:lnTo>
                <a:lnTo>
                  <a:pt x="3429000" y="0"/>
                </a:lnTo>
                <a:lnTo>
                  <a:pt x="3429000" y="180000"/>
                </a:lnTo>
                <a:lnTo>
                  <a:pt x="3429000" y="3600000"/>
                </a:lnTo>
                <a:lnTo>
                  <a:pt x="3249000" y="3600000"/>
                </a:lnTo>
                <a:lnTo>
                  <a:pt x="3249000"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xmlns="" id="{6A395197-9758-40F0-B747-F8B134C175EB}"/>
              </a:ext>
            </a:extLst>
          </p:cNvPr>
          <p:cNvSpPr txBox="1">
            <a:spLocks/>
          </p:cNvSpPr>
          <p:nvPr userDrawn="1"/>
        </p:nvSpPr>
        <p:spPr>
          <a:xfrm>
            <a:off x="0" y="-436"/>
            <a:ext cx="12192000" cy="3429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xmlns="" id="{C430C70C-09F9-40EE-9A89-ED9A5DCFD98D}"/>
              </a:ext>
            </a:extLst>
          </p:cNvPr>
          <p:cNvSpPr>
            <a:spLocks noGrp="1"/>
          </p:cNvSpPr>
          <p:nvPr>
            <p:ph type="body" sz="quarter" idx="13" hasCustomPrompt="1"/>
          </p:nvPr>
        </p:nvSpPr>
        <p:spPr>
          <a:xfrm>
            <a:off x="682863"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3" name="Text Placeholder 12">
            <a:extLst>
              <a:ext uri="{FF2B5EF4-FFF2-40B4-BE49-F238E27FC236}">
                <a16:creationId xmlns:a16="http://schemas.microsoft.com/office/drawing/2014/main" xmlns="" id="{278D9ACA-AB64-4D04-A5E0-23AC8B81EC2C}"/>
              </a:ext>
            </a:extLst>
          </p:cNvPr>
          <p:cNvSpPr>
            <a:spLocks noGrp="1"/>
          </p:cNvSpPr>
          <p:nvPr>
            <p:ph type="body" sz="quarter" idx="14" hasCustomPrompt="1"/>
          </p:nvPr>
        </p:nvSpPr>
        <p:spPr>
          <a:xfrm>
            <a:off x="682863"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5" name="Text Placeholder 4">
            <a:extLst>
              <a:ext uri="{FF2B5EF4-FFF2-40B4-BE49-F238E27FC236}">
                <a16:creationId xmlns:a16="http://schemas.microsoft.com/office/drawing/2014/main" xmlns="" id="{F3B4EB62-0A18-46F9-98F0-E8FC5EBAF37E}"/>
              </a:ext>
            </a:extLst>
          </p:cNvPr>
          <p:cNvSpPr>
            <a:spLocks noGrp="1"/>
          </p:cNvSpPr>
          <p:nvPr>
            <p:ph type="body" sz="quarter" idx="15" hasCustomPrompt="1"/>
          </p:nvPr>
        </p:nvSpPr>
        <p:spPr>
          <a:xfrm>
            <a:off x="4445432"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6" name="Text Placeholder 12">
            <a:extLst>
              <a:ext uri="{FF2B5EF4-FFF2-40B4-BE49-F238E27FC236}">
                <a16:creationId xmlns:a16="http://schemas.microsoft.com/office/drawing/2014/main" xmlns="" id="{A3B2D4DF-9952-49C7-B850-559AD0DF27D5}"/>
              </a:ext>
            </a:extLst>
          </p:cNvPr>
          <p:cNvSpPr>
            <a:spLocks noGrp="1"/>
          </p:cNvSpPr>
          <p:nvPr>
            <p:ph type="body" sz="quarter" idx="16" hasCustomPrompt="1"/>
          </p:nvPr>
        </p:nvSpPr>
        <p:spPr>
          <a:xfrm>
            <a:off x="4445432"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17" name="Text Placeholder 4">
            <a:extLst>
              <a:ext uri="{FF2B5EF4-FFF2-40B4-BE49-F238E27FC236}">
                <a16:creationId xmlns:a16="http://schemas.microsoft.com/office/drawing/2014/main" xmlns="" id="{BCE373B8-7ADE-4DC4-9900-59147BFA16E7}"/>
              </a:ext>
            </a:extLst>
          </p:cNvPr>
          <p:cNvSpPr>
            <a:spLocks noGrp="1"/>
          </p:cNvSpPr>
          <p:nvPr>
            <p:ph type="body" sz="quarter" idx="17" hasCustomPrompt="1"/>
          </p:nvPr>
        </p:nvSpPr>
        <p:spPr>
          <a:xfrm>
            <a:off x="8208000" y="3668499"/>
            <a:ext cx="3276000" cy="2238815"/>
          </a:xfrm>
        </p:spPr>
        <p:txBody>
          <a:bodyPr lIns="108000"/>
          <a:lstStyle>
            <a:lvl1pPr marL="171450" indent="-171450">
              <a:buClr>
                <a:schemeClr val="accent2"/>
              </a:buClr>
              <a:buFont typeface="Arial" panose="020B0604020202020204" pitchFamily="34" charset="0"/>
              <a:buChar char="•"/>
              <a:defRPr sz="1200">
                <a:solidFill>
                  <a:schemeClr val="tx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Description</a:t>
            </a:r>
          </a:p>
        </p:txBody>
      </p:sp>
      <p:sp>
        <p:nvSpPr>
          <p:cNvPr id="18" name="Text Placeholder 12">
            <a:extLst>
              <a:ext uri="{FF2B5EF4-FFF2-40B4-BE49-F238E27FC236}">
                <a16:creationId xmlns:a16="http://schemas.microsoft.com/office/drawing/2014/main" xmlns="" id="{28F027FF-E9AF-4E49-AC44-48D21AD761AA}"/>
              </a:ext>
            </a:extLst>
          </p:cNvPr>
          <p:cNvSpPr>
            <a:spLocks noGrp="1"/>
          </p:cNvSpPr>
          <p:nvPr>
            <p:ph type="body" sz="quarter" idx="18" hasCustomPrompt="1"/>
          </p:nvPr>
        </p:nvSpPr>
        <p:spPr>
          <a:xfrm>
            <a:off x="8208000" y="3068555"/>
            <a:ext cx="3276000" cy="360445"/>
          </a:xfrm>
          <a:solidFill>
            <a:schemeClr val="tx2"/>
          </a:solidFill>
        </p:spPr>
        <p:txBody>
          <a:bodyPr lIns="108000" anchor="ctr"/>
          <a:lstStyle>
            <a:lvl1pPr marL="0" indent="0">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Header</a:t>
            </a:r>
          </a:p>
        </p:txBody>
      </p:sp>
      <p:sp>
        <p:nvSpPr>
          <p:cNvPr id="29" name="Picture Placeholder 25">
            <a:extLst>
              <a:ext uri="{FF2B5EF4-FFF2-40B4-BE49-F238E27FC236}">
                <a16:creationId xmlns:a16="http://schemas.microsoft.com/office/drawing/2014/main" xmlns="" id="{8989EC4C-4E3F-457F-8CF6-8A88DE68A930}"/>
              </a:ext>
            </a:extLst>
          </p:cNvPr>
          <p:cNvSpPr>
            <a:spLocks noGrp="1"/>
          </p:cNvSpPr>
          <p:nvPr>
            <p:ph type="pic" sz="quarter" idx="23" hasCustomPrompt="1"/>
          </p:nvPr>
        </p:nvSpPr>
        <p:spPr>
          <a:xfrm>
            <a:off x="1908907"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xmlns="" id="{67FB2730-3D12-4D72-AE64-AC3955C5CD99}"/>
              </a:ext>
            </a:extLst>
          </p:cNvPr>
          <p:cNvSpPr>
            <a:spLocks noGrp="1"/>
          </p:cNvSpPr>
          <p:nvPr>
            <p:ph type="pic" sz="quarter" idx="24" hasCustomPrompt="1"/>
          </p:nvPr>
        </p:nvSpPr>
        <p:spPr>
          <a:xfrm>
            <a:off x="5671476"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xmlns="" id="{4F2BB90C-4866-4DB3-B05C-0BB7DBFF8EA3}"/>
              </a:ext>
            </a:extLst>
          </p:cNvPr>
          <p:cNvSpPr>
            <a:spLocks noGrp="1"/>
          </p:cNvSpPr>
          <p:nvPr>
            <p:ph type="pic" sz="quarter" idx="25" hasCustomPrompt="1"/>
          </p:nvPr>
        </p:nvSpPr>
        <p:spPr>
          <a:xfrm>
            <a:off x="9434044" y="2005142"/>
            <a:ext cx="823913" cy="823913"/>
          </a:xfrm>
        </p:spPr>
        <p:txBody>
          <a:bodyPr anchor="ctr"/>
          <a:lstStyle>
            <a:lvl1pPr marL="0" indent="0" algn="ctr">
              <a:buNone/>
              <a:defRPr sz="1050" i="1">
                <a:solidFill>
                  <a:schemeClr val="bg1"/>
                </a:solidFill>
              </a:defRPr>
            </a:lvl1pPr>
          </a:lstStyle>
          <a:p>
            <a:r>
              <a:rPr lang="en-US" noProof="0" dirty="0"/>
              <a:t>Icon</a:t>
            </a:r>
          </a:p>
        </p:txBody>
      </p:sp>
      <p:sp>
        <p:nvSpPr>
          <p:cNvPr id="21" name="Text Placeholder 3">
            <a:extLst>
              <a:ext uri="{FF2B5EF4-FFF2-40B4-BE49-F238E27FC236}">
                <a16:creationId xmlns:a16="http://schemas.microsoft.com/office/drawing/2014/main" xmlns=""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26" name="Freeform: Shape 25">
            <a:extLst>
              <a:ext uri="{FF2B5EF4-FFF2-40B4-BE49-F238E27FC236}">
                <a16:creationId xmlns:a16="http://schemas.microsoft.com/office/drawing/2014/main" xmlns="" id="{AEA98CFA-B2A7-4BCC-B1DC-01CFAD2DD65E}"/>
              </a:ext>
            </a:extLst>
          </p:cNvPr>
          <p:cNvSpPr/>
          <p:nvPr userDrawn="1"/>
        </p:nvSpPr>
        <p:spPr>
          <a:xfrm rot="5400000">
            <a:off x="8677500" y="-85500"/>
            <a:ext cx="3429000" cy="3600000"/>
          </a:xfrm>
          <a:custGeom>
            <a:avLst/>
            <a:gdLst>
              <a:gd name="connsiteX0" fmla="*/ 0 w 3429000"/>
              <a:gd name="connsiteY0" fmla="*/ 3600000 h 3600000"/>
              <a:gd name="connsiteX1" fmla="*/ 0 w 3429000"/>
              <a:gd name="connsiteY1" fmla="*/ 0 h 3600000"/>
              <a:gd name="connsiteX2" fmla="*/ 180000 w 3429000"/>
              <a:gd name="connsiteY2" fmla="*/ 0 h 3600000"/>
              <a:gd name="connsiteX3" fmla="*/ 3429000 w 3429000"/>
              <a:gd name="connsiteY3" fmla="*/ 0 h 3600000"/>
              <a:gd name="connsiteX4" fmla="*/ 3429000 w 3429000"/>
              <a:gd name="connsiteY4" fmla="*/ 180000 h 3600000"/>
              <a:gd name="connsiteX5" fmla="*/ 180000 w 3429000"/>
              <a:gd name="connsiteY5" fmla="*/ 180000 h 3600000"/>
              <a:gd name="connsiteX6" fmla="*/ 180000 w 3429000"/>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9000" h="3600000">
                <a:moveTo>
                  <a:pt x="0" y="3600000"/>
                </a:moveTo>
                <a:lnTo>
                  <a:pt x="0" y="0"/>
                </a:lnTo>
                <a:lnTo>
                  <a:pt x="180000" y="0"/>
                </a:lnTo>
                <a:lnTo>
                  <a:pt x="3429000" y="0"/>
                </a:lnTo>
                <a:lnTo>
                  <a:pt x="3429000"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xmlns="" val="2142598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Only - Dark">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xmlns="" id="{E752CBEE-7696-40FC-AB0E-8790B179D18C}"/>
              </a:ext>
            </a:extLst>
          </p:cNvPr>
          <p:cNvSpPr/>
          <p:nvPr userDrawn="1"/>
        </p:nvSpPr>
        <p:spPr>
          <a:xfrm rot="5400000">
            <a:off x="8188485" y="2854485"/>
            <a:ext cx="4407031" cy="3600000"/>
          </a:xfrm>
          <a:custGeom>
            <a:avLst/>
            <a:gdLst>
              <a:gd name="connsiteX0" fmla="*/ 0 w 4407031"/>
              <a:gd name="connsiteY0" fmla="*/ 180000 h 3600000"/>
              <a:gd name="connsiteX1" fmla="*/ 0 w 4407031"/>
              <a:gd name="connsiteY1" fmla="*/ 0 h 3600000"/>
              <a:gd name="connsiteX2" fmla="*/ 4227031 w 4407031"/>
              <a:gd name="connsiteY2" fmla="*/ 0 h 3600000"/>
              <a:gd name="connsiteX3" fmla="*/ 4407031 w 4407031"/>
              <a:gd name="connsiteY3" fmla="*/ 0 h 3600000"/>
              <a:gd name="connsiteX4" fmla="*/ 4407031 w 4407031"/>
              <a:gd name="connsiteY4" fmla="*/ 180000 h 3600000"/>
              <a:gd name="connsiteX5" fmla="*/ 4407031 w 4407031"/>
              <a:gd name="connsiteY5" fmla="*/ 3600000 h 3600000"/>
              <a:gd name="connsiteX6" fmla="*/ 4227031 w 4407031"/>
              <a:gd name="connsiteY6" fmla="*/ 3600000 h 3600000"/>
              <a:gd name="connsiteX7" fmla="*/ 4227031 w 4407031"/>
              <a:gd name="connsiteY7" fmla="*/ 18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7031" h="3600000">
                <a:moveTo>
                  <a:pt x="0" y="180000"/>
                </a:moveTo>
                <a:lnTo>
                  <a:pt x="0" y="0"/>
                </a:lnTo>
                <a:lnTo>
                  <a:pt x="4227031" y="0"/>
                </a:lnTo>
                <a:lnTo>
                  <a:pt x="4407031" y="0"/>
                </a:lnTo>
                <a:lnTo>
                  <a:pt x="4407031" y="180000"/>
                </a:lnTo>
                <a:lnTo>
                  <a:pt x="4407031" y="3600000"/>
                </a:lnTo>
                <a:lnTo>
                  <a:pt x="4227031" y="3600000"/>
                </a:lnTo>
                <a:lnTo>
                  <a:pt x="4227031" y="180000"/>
                </a:lnTo>
                <a:close/>
              </a:path>
            </a:pathLst>
          </a:cu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Text Placeholder 3">
            <a:extLst>
              <a:ext uri="{FF2B5EF4-FFF2-40B4-BE49-F238E27FC236}">
                <a16:creationId xmlns:a16="http://schemas.microsoft.com/office/drawing/2014/main" xmlns="" id="{6A395197-9758-40F0-B747-F8B134C175EB}"/>
              </a:ext>
            </a:extLst>
          </p:cNvPr>
          <p:cNvSpPr txBox="1">
            <a:spLocks/>
          </p:cNvSpPr>
          <p:nvPr userDrawn="1"/>
        </p:nvSpPr>
        <p:spPr>
          <a:xfrm>
            <a:off x="0" y="-436"/>
            <a:ext cx="12192000" cy="2451405"/>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6"/>
            <a:ext cx="7560000" cy="370166"/>
          </a:xfrm>
        </p:spPr>
        <p:txBody>
          <a:bodyPr/>
          <a:lstStyle>
            <a:lvl1pPr>
              <a:defRPr>
                <a:solidFill>
                  <a:schemeClr val="bg1"/>
                </a:solidFill>
              </a:defRPr>
            </a:lvl1pPr>
          </a:lstStyle>
          <a:p>
            <a:r>
              <a:rPr lang="en-US" noProof="0"/>
              <a:t>Click to edit Master title style</a:t>
            </a:r>
          </a:p>
        </p:txBody>
      </p:sp>
      <p:sp>
        <p:nvSpPr>
          <p:cNvPr id="21" name="Text Placeholder 3">
            <a:extLst>
              <a:ext uri="{FF2B5EF4-FFF2-40B4-BE49-F238E27FC236}">
                <a16:creationId xmlns:a16="http://schemas.microsoft.com/office/drawing/2014/main" xmlns=""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noProof="0"/>
              <a:t>SUBTITLE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26" name="Freeform: Shape 25">
            <a:extLst>
              <a:ext uri="{FF2B5EF4-FFF2-40B4-BE49-F238E27FC236}">
                <a16:creationId xmlns:a16="http://schemas.microsoft.com/office/drawing/2014/main" xmlns="" id="{89445125-53D2-43B3-8ABC-C88E463BE7DD}"/>
              </a:ext>
            </a:extLst>
          </p:cNvPr>
          <p:cNvSpPr/>
          <p:nvPr userDrawn="1"/>
        </p:nvSpPr>
        <p:spPr>
          <a:xfrm rot="5400000">
            <a:off x="9166516" y="-574515"/>
            <a:ext cx="2450969" cy="3600000"/>
          </a:xfrm>
          <a:custGeom>
            <a:avLst/>
            <a:gdLst>
              <a:gd name="connsiteX0" fmla="*/ 0 w 2450969"/>
              <a:gd name="connsiteY0" fmla="*/ 3600000 h 3600000"/>
              <a:gd name="connsiteX1" fmla="*/ 0 w 2450969"/>
              <a:gd name="connsiteY1" fmla="*/ 0 h 3600000"/>
              <a:gd name="connsiteX2" fmla="*/ 180000 w 2450969"/>
              <a:gd name="connsiteY2" fmla="*/ 0 h 3600000"/>
              <a:gd name="connsiteX3" fmla="*/ 2450969 w 2450969"/>
              <a:gd name="connsiteY3" fmla="*/ 0 h 3600000"/>
              <a:gd name="connsiteX4" fmla="*/ 2450969 w 2450969"/>
              <a:gd name="connsiteY4" fmla="*/ 180000 h 3600000"/>
              <a:gd name="connsiteX5" fmla="*/ 180000 w 2450969"/>
              <a:gd name="connsiteY5" fmla="*/ 180000 h 3600000"/>
              <a:gd name="connsiteX6" fmla="*/ 180000 w 2450969"/>
              <a:gd name="connsiteY6"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0969" h="3600000">
                <a:moveTo>
                  <a:pt x="0" y="3600000"/>
                </a:moveTo>
                <a:lnTo>
                  <a:pt x="0" y="0"/>
                </a:lnTo>
                <a:lnTo>
                  <a:pt x="180000" y="0"/>
                </a:lnTo>
                <a:lnTo>
                  <a:pt x="2450969" y="0"/>
                </a:lnTo>
                <a:lnTo>
                  <a:pt x="2450969" y="180000"/>
                </a:lnTo>
                <a:lnTo>
                  <a:pt x="180000" y="180000"/>
                </a:lnTo>
                <a:lnTo>
                  <a:pt x="180000" y="3600000"/>
                </a:lnTo>
                <a:close/>
              </a:path>
            </a:pathLst>
          </a:custGeom>
          <a:gradFill>
            <a:gsLst>
              <a:gs pos="0">
                <a:schemeClr val="bg1">
                  <a:alpha val="5000"/>
                </a:schemeClr>
              </a:gs>
              <a:gs pos="100000">
                <a:schemeClr val="bg1">
                  <a:alpha val="3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xmlns="" val="975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Only - Full Photo">
    <p:bg>
      <p:bgPr>
        <a:solidFill>
          <a:schemeClr val="bg1"/>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xmlns="" id="{767CE6DD-011B-4E2D-9E8A-EFF414E39EEA}"/>
              </a:ext>
            </a:extLst>
          </p:cNvPr>
          <p:cNvSpPr>
            <a:spLocks noGrp="1"/>
          </p:cNvSpPr>
          <p:nvPr>
            <p:ph type="pic" sz="quarter" idx="12" hasCustomPrompt="1"/>
          </p:nvPr>
        </p:nvSpPr>
        <p:spPr>
          <a:xfrm>
            <a:off x="180000" y="179109"/>
            <a:ext cx="11832000" cy="6513922"/>
          </a:xfrm>
          <a:custGeom>
            <a:avLst/>
            <a:gdLst>
              <a:gd name="connsiteX0" fmla="*/ 0 w 11832000"/>
              <a:gd name="connsiteY0" fmla="*/ 0 h 6513922"/>
              <a:gd name="connsiteX1" fmla="*/ 8412000 w 11832000"/>
              <a:gd name="connsiteY1" fmla="*/ 0 h 6513922"/>
              <a:gd name="connsiteX2" fmla="*/ 8412000 w 11832000"/>
              <a:gd name="connsiteY2" fmla="*/ 891 h 6513922"/>
              <a:gd name="connsiteX3" fmla="*/ 11832000 w 11832000"/>
              <a:gd name="connsiteY3" fmla="*/ 891 h 6513922"/>
              <a:gd name="connsiteX4" fmla="*/ 11832000 w 11832000"/>
              <a:gd name="connsiteY4" fmla="*/ 6498891 h 6513922"/>
              <a:gd name="connsiteX5" fmla="*/ 8412000 w 11832000"/>
              <a:gd name="connsiteY5" fmla="*/ 6498891 h 6513922"/>
              <a:gd name="connsiteX6" fmla="*/ 8412000 w 11832000"/>
              <a:gd name="connsiteY6" fmla="*/ 6513922 h 6513922"/>
              <a:gd name="connsiteX7" fmla="*/ 0 w 11832000"/>
              <a:gd name="connsiteY7" fmla="*/ 6513922 h 651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32000" h="6513922">
                <a:moveTo>
                  <a:pt x="0" y="0"/>
                </a:moveTo>
                <a:lnTo>
                  <a:pt x="8412000" y="0"/>
                </a:lnTo>
                <a:lnTo>
                  <a:pt x="8412000" y="891"/>
                </a:lnTo>
                <a:lnTo>
                  <a:pt x="11832000" y="891"/>
                </a:lnTo>
                <a:lnTo>
                  <a:pt x="11832000" y="6498891"/>
                </a:lnTo>
                <a:lnTo>
                  <a:pt x="8412000" y="6498891"/>
                </a:lnTo>
                <a:lnTo>
                  <a:pt x="8412000" y="6513922"/>
                </a:lnTo>
                <a:lnTo>
                  <a:pt x="0" y="6513922"/>
                </a:lnTo>
                <a:close/>
              </a:path>
            </a:pathLst>
          </a:custGeom>
          <a:solidFill>
            <a:schemeClr val="tx1">
              <a:lumMod val="75000"/>
              <a:lumOff val="25000"/>
            </a:schemeClr>
          </a:solidFill>
        </p:spPr>
        <p:txBody>
          <a:bodyPr wrap="square" lIns="0" tIns="1764000" rIns="0" anchor="t">
            <a:noAutofit/>
          </a:bodyPr>
          <a:lstStyle>
            <a:lvl1pPr marL="0" indent="0" algn="ctr">
              <a:lnSpc>
                <a:spcPct val="100000"/>
              </a:lnSpc>
              <a:buNone/>
              <a:defRPr sz="1200" i="1">
                <a:solidFill>
                  <a:schemeClr val="bg1"/>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a:xfrm>
            <a:off x="684000" y="808185"/>
            <a:ext cx="7560000" cy="360000"/>
          </a:xfrm>
        </p:spPr>
        <p:txBody>
          <a:bodyPr/>
          <a:lstStyle>
            <a:lvl1pPr>
              <a:defRPr cap="all" baseline="0">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9" name="Freeform: Shape 8">
            <a:extLst>
              <a:ext uri="{FF2B5EF4-FFF2-40B4-BE49-F238E27FC236}">
                <a16:creationId xmlns:a16="http://schemas.microsoft.com/office/drawing/2014/main" xmlns="" id="{C6E75A4B-2655-4B0E-8D3B-0068F57D3D9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3">
            <a:extLst>
              <a:ext uri="{FF2B5EF4-FFF2-40B4-BE49-F238E27FC236}">
                <a16:creationId xmlns:a16="http://schemas.microsoft.com/office/drawing/2014/main" xmlns="" id="{0A18EF7D-14D0-4362-B8BD-722D3D54D429}"/>
              </a:ext>
            </a:extLst>
          </p:cNvPr>
          <p:cNvSpPr>
            <a:spLocks noGrp="1"/>
          </p:cNvSpPr>
          <p:nvPr>
            <p:ph type="body" sz="quarter" idx="13" hasCustomPrompt="1"/>
          </p:nvPr>
        </p:nvSpPr>
        <p:spPr>
          <a:xfrm>
            <a:off x="684213" y="1405643"/>
            <a:ext cx="7559675" cy="360000"/>
          </a:xfrm>
        </p:spPr>
        <p:txBody>
          <a:bodyPr/>
          <a:lstStyle>
            <a:lvl1pPr marL="0" indent="0">
              <a:buNone/>
              <a:defRPr sz="2200">
                <a:solidFill>
                  <a:schemeClr val="bg1"/>
                </a:solidFill>
                <a:latin typeface="+mj-lt"/>
              </a:defRPr>
            </a:lvl1pPr>
          </a:lstStyle>
          <a:p>
            <a:pPr lvl="0"/>
            <a:r>
              <a:rPr lang="en-US" dirty="0"/>
              <a:t>SUBTITLE</a:t>
            </a:r>
          </a:p>
        </p:txBody>
      </p:sp>
    </p:spTree>
    <p:extLst>
      <p:ext uri="{BB962C8B-B14F-4D97-AF65-F5344CB8AC3E}">
        <p14:creationId xmlns:p14="http://schemas.microsoft.com/office/powerpoint/2010/main" xmlns="" val="203936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Only -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567FF01B-795B-4F5D-87AF-6CAA8DD5D48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3">
            <a:extLst>
              <a:ext uri="{FF2B5EF4-FFF2-40B4-BE49-F238E27FC236}">
                <a16:creationId xmlns:a16="http://schemas.microsoft.com/office/drawing/2014/main" xmlns="" id="{7A3E4BF3-C44A-4FB6-B64A-05FB5AEC7577}"/>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3" name="Title 2">
            <a:extLst>
              <a:ext uri="{FF2B5EF4-FFF2-40B4-BE49-F238E27FC236}">
                <a16:creationId xmlns:a16="http://schemas.microsoft.com/office/drawing/2014/main" xmlns="" id="{72F32FC1-1FF6-4874-9835-EB1A90F7E9F5}"/>
              </a:ext>
            </a:extLst>
          </p:cNvPr>
          <p:cNvSpPr>
            <a:spLocks noGrp="1"/>
          </p:cNvSpPr>
          <p:nvPr>
            <p:ph type="title"/>
          </p:nvPr>
        </p:nvSpPr>
        <p:spPr/>
        <p:txBody>
          <a:bodyPr/>
          <a:lstStyle/>
          <a:p>
            <a:r>
              <a:rPr lang="en-US"/>
              <a:t>Click to edit Master title style</a:t>
            </a:r>
          </a:p>
        </p:txBody>
      </p:sp>
      <p:sp>
        <p:nvSpPr>
          <p:cNvPr id="10" name="Freeform: Shape 9">
            <a:extLst>
              <a:ext uri="{FF2B5EF4-FFF2-40B4-BE49-F238E27FC236}">
                <a16:creationId xmlns:a16="http://schemas.microsoft.com/office/drawing/2014/main" xmlns="" id="{83039E70-36A3-46C1-B30E-CA4CC0B36C5D}"/>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857738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xmlns="" id="{6A395197-9758-40F0-B747-F8B134C175EB}"/>
              </a:ext>
            </a:extLst>
          </p:cNvPr>
          <p:cNvSpPr txBox="1">
            <a:spLocks/>
          </p:cNvSpPr>
          <p:nvPr userDrawn="1"/>
        </p:nvSpPr>
        <p:spPr>
          <a:xfrm>
            <a:off x="0" y="-436"/>
            <a:ext cx="12192000" cy="6858436"/>
          </a:xfrm>
          <a:prstGeom prst="rect">
            <a:avLst/>
          </a:prstGeom>
          <a:gradFill>
            <a:gsLst>
              <a:gs pos="0">
                <a:schemeClr val="tx2"/>
              </a:gs>
              <a:gs pos="100000">
                <a:schemeClr val="accent2"/>
              </a:gs>
            </a:gsLst>
            <a:lin ang="14400000" scaled="0"/>
          </a:gradFill>
        </p:spPr>
        <p:txBody>
          <a:bodyPr/>
          <a:lst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19" name="Freeform: Shape 18">
            <a:extLst>
              <a:ext uri="{FF2B5EF4-FFF2-40B4-BE49-F238E27FC236}">
                <a16:creationId xmlns:a16="http://schemas.microsoft.com/office/drawing/2014/main" xmlns="" id="{78907576-77BD-4FD0-A9FE-48D249CB435B}"/>
              </a:ext>
            </a:extLst>
          </p:cNvPr>
          <p:cNvSpPr/>
          <p:nvPr userDrawn="1"/>
        </p:nvSpPr>
        <p:spPr>
          <a:xfrm rot="5400000">
            <a:off x="6963000" y="1629000"/>
            <a:ext cx="6858000" cy="3600000"/>
          </a:xfrm>
          <a:custGeom>
            <a:avLst/>
            <a:gdLst>
              <a:gd name="connsiteX0" fmla="*/ 0 w 6858000"/>
              <a:gd name="connsiteY0" fmla="*/ 3600000 h 3600000"/>
              <a:gd name="connsiteX1" fmla="*/ 0 w 6858000"/>
              <a:gd name="connsiteY1" fmla="*/ 0 h 3600000"/>
              <a:gd name="connsiteX2" fmla="*/ 0 w 6858000"/>
              <a:gd name="connsiteY2" fmla="*/ 0 h 3600000"/>
              <a:gd name="connsiteX3" fmla="*/ 180000 w 6858000"/>
              <a:gd name="connsiteY3" fmla="*/ 0 h 3600000"/>
              <a:gd name="connsiteX4" fmla="*/ 6678000 w 6858000"/>
              <a:gd name="connsiteY4" fmla="*/ 0 h 3600000"/>
              <a:gd name="connsiteX5" fmla="*/ 6858000 w 6858000"/>
              <a:gd name="connsiteY5" fmla="*/ 0 h 3600000"/>
              <a:gd name="connsiteX6" fmla="*/ 6858000 w 6858000"/>
              <a:gd name="connsiteY6" fmla="*/ 180000 h 3600000"/>
              <a:gd name="connsiteX7" fmla="*/ 6858000 w 6858000"/>
              <a:gd name="connsiteY7" fmla="*/ 3600000 h 3600000"/>
              <a:gd name="connsiteX8" fmla="*/ 6678000 w 6858000"/>
              <a:gd name="connsiteY8" fmla="*/ 3600000 h 3600000"/>
              <a:gd name="connsiteX9" fmla="*/ 6678000 w 6858000"/>
              <a:gd name="connsiteY9" fmla="*/ 180000 h 3600000"/>
              <a:gd name="connsiteX10" fmla="*/ 180000 w 6858000"/>
              <a:gd name="connsiteY10" fmla="*/ 180000 h 3600000"/>
              <a:gd name="connsiteX11" fmla="*/ 180000 w 6858000"/>
              <a:gd name="connsiteY11" fmla="*/ 360000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3600000">
                <a:moveTo>
                  <a:pt x="0" y="3600000"/>
                </a:moveTo>
                <a:lnTo>
                  <a:pt x="0" y="0"/>
                </a:lnTo>
                <a:lnTo>
                  <a:pt x="0" y="0"/>
                </a:lnTo>
                <a:lnTo>
                  <a:pt x="180000" y="0"/>
                </a:lnTo>
                <a:lnTo>
                  <a:pt x="6678000" y="0"/>
                </a:lnTo>
                <a:lnTo>
                  <a:pt x="6858000" y="0"/>
                </a:lnTo>
                <a:lnTo>
                  <a:pt x="6858000" y="180000"/>
                </a:lnTo>
                <a:lnTo>
                  <a:pt x="6858000" y="3600000"/>
                </a:lnTo>
                <a:lnTo>
                  <a:pt x="6678000" y="3600000"/>
                </a:lnTo>
                <a:lnTo>
                  <a:pt x="6678000" y="180000"/>
                </a:lnTo>
                <a:lnTo>
                  <a:pt x="180000" y="180000"/>
                </a:lnTo>
                <a:lnTo>
                  <a:pt x="180000" y="36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noProof="0" smtClean="0"/>
              <a:pPr/>
              <a:t>‹#›</a:t>
            </a:fld>
            <a:endParaRPr lang="en-US" noProof="0" dirty="0"/>
          </a:p>
        </p:txBody>
      </p:sp>
      <p:sp>
        <p:nvSpPr>
          <p:cNvPr id="5" name="Text Placeholder 4">
            <a:extLst>
              <a:ext uri="{FF2B5EF4-FFF2-40B4-BE49-F238E27FC236}">
                <a16:creationId xmlns:a16="http://schemas.microsoft.com/office/drawing/2014/main" xmlns="" id="{C430C70C-09F9-40EE-9A89-ED9A5DCFD98D}"/>
              </a:ext>
            </a:extLst>
          </p:cNvPr>
          <p:cNvSpPr>
            <a:spLocks noGrp="1"/>
          </p:cNvSpPr>
          <p:nvPr>
            <p:ph type="body" sz="quarter" idx="13" hasCustomPrompt="1"/>
          </p:nvPr>
        </p:nvSpPr>
        <p:spPr>
          <a:xfrm>
            <a:off x="1303794"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3" name="Text Placeholder 12">
            <a:extLst>
              <a:ext uri="{FF2B5EF4-FFF2-40B4-BE49-F238E27FC236}">
                <a16:creationId xmlns:a16="http://schemas.microsoft.com/office/drawing/2014/main" xmlns="" id="{278D9ACA-AB64-4D04-A5E0-23AC8B81EC2C}"/>
              </a:ext>
            </a:extLst>
          </p:cNvPr>
          <p:cNvSpPr>
            <a:spLocks noGrp="1"/>
          </p:cNvSpPr>
          <p:nvPr>
            <p:ph type="body" sz="quarter" idx="14" hasCustomPrompt="1"/>
          </p:nvPr>
        </p:nvSpPr>
        <p:spPr>
          <a:xfrm>
            <a:off x="1303794"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5" name="Text Placeholder 4">
            <a:extLst>
              <a:ext uri="{FF2B5EF4-FFF2-40B4-BE49-F238E27FC236}">
                <a16:creationId xmlns:a16="http://schemas.microsoft.com/office/drawing/2014/main" xmlns="" id="{F3B4EB62-0A18-46F9-98F0-E8FC5EBAF37E}"/>
              </a:ext>
            </a:extLst>
          </p:cNvPr>
          <p:cNvSpPr>
            <a:spLocks noGrp="1"/>
          </p:cNvSpPr>
          <p:nvPr>
            <p:ph type="body" sz="quarter" idx="15" hasCustomPrompt="1"/>
          </p:nvPr>
        </p:nvSpPr>
        <p:spPr>
          <a:xfrm>
            <a:off x="5066363"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6" name="Text Placeholder 12">
            <a:extLst>
              <a:ext uri="{FF2B5EF4-FFF2-40B4-BE49-F238E27FC236}">
                <a16:creationId xmlns:a16="http://schemas.microsoft.com/office/drawing/2014/main" xmlns="" id="{A3B2D4DF-9952-49C7-B850-559AD0DF27D5}"/>
              </a:ext>
            </a:extLst>
          </p:cNvPr>
          <p:cNvSpPr>
            <a:spLocks noGrp="1"/>
          </p:cNvSpPr>
          <p:nvPr>
            <p:ph type="body" sz="quarter" idx="16" hasCustomPrompt="1"/>
          </p:nvPr>
        </p:nvSpPr>
        <p:spPr>
          <a:xfrm>
            <a:off x="5066363"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17" name="Text Placeholder 4">
            <a:extLst>
              <a:ext uri="{FF2B5EF4-FFF2-40B4-BE49-F238E27FC236}">
                <a16:creationId xmlns:a16="http://schemas.microsoft.com/office/drawing/2014/main" xmlns="" id="{BCE373B8-7ADE-4DC4-9900-59147BFA16E7}"/>
              </a:ext>
            </a:extLst>
          </p:cNvPr>
          <p:cNvSpPr>
            <a:spLocks noGrp="1"/>
          </p:cNvSpPr>
          <p:nvPr>
            <p:ph type="body" sz="quarter" idx="17" hasCustomPrompt="1"/>
          </p:nvPr>
        </p:nvSpPr>
        <p:spPr>
          <a:xfrm>
            <a:off x="8828931" y="3407563"/>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18" name="Text Placeholder 12">
            <a:extLst>
              <a:ext uri="{FF2B5EF4-FFF2-40B4-BE49-F238E27FC236}">
                <a16:creationId xmlns:a16="http://schemas.microsoft.com/office/drawing/2014/main" xmlns="" id="{28F027FF-E9AF-4E49-AC44-48D21AD761AA}"/>
              </a:ext>
            </a:extLst>
          </p:cNvPr>
          <p:cNvSpPr>
            <a:spLocks noGrp="1"/>
          </p:cNvSpPr>
          <p:nvPr>
            <p:ph type="body" sz="quarter" idx="18" hasCustomPrompt="1"/>
          </p:nvPr>
        </p:nvSpPr>
        <p:spPr>
          <a:xfrm>
            <a:off x="8828931" y="3005055"/>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9" name="Picture Placeholder 25">
            <a:extLst>
              <a:ext uri="{FF2B5EF4-FFF2-40B4-BE49-F238E27FC236}">
                <a16:creationId xmlns:a16="http://schemas.microsoft.com/office/drawing/2014/main" xmlns="" id="{8989EC4C-4E3F-457F-8CF6-8A88DE68A930}"/>
              </a:ext>
            </a:extLst>
          </p:cNvPr>
          <p:cNvSpPr>
            <a:spLocks noGrp="1"/>
          </p:cNvSpPr>
          <p:nvPr>
            <p:ph type="pic" sz="quarter" idx="23" hasCustomPrompt="1"/>
          </p:nvPr>
        </p:nvSpPr>
        <p:spPr>
          <a:xfrm>
            <a:off x="1867711"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0" name="Picture Placeholder 25">
            <a:extLst>
              <a:ext uri="{FF2B5EF4-FFF2-40B4-BE49-F238E27FC236}">
                <a16:creationId xmlns:a16="http://schemas.microsoft.com/office/drawing/2014/main" xmlns="" id="{67FB2730-3D12-4D72-AE64-AC3955C5CD99}"/>
              </a:ext>
            </a:extLst>
          </p:cNvPr>
          <p:cNvSpPr>
            <a:spLocks noGrp="1"/>
          </p:cNvSpPr>
          <p:nvPr>
            <p:ph type="pic" sz="quarter" idx="24" hasCustomPrompt="1"/>
          </p:nvPr>
        </p:nvSpPr>
        <p:spPr>
          <a:xfrm>
            <a:off x="5630280"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1" name="Picture Placeholder 25">
            <a:extLst>
              <a:ext uri="{FF2B5EF4-FFF2-40B4-BE49-F238E27FC236}">
                <a16:creationId xmlns:a16="http://schemas.microsoft.com/office/drawing/2014/main" xmlns="" id="{4F2BB90C-4866-4DB3-B05C-0BB7DBFF8EA3}"/>
              </a:ext>
            </a:extLst>
          </p:cNvPr>
          <p:cNvSpPr>
            <a:spLocks noGrp="1"/>
          </p:cNvSpPr>
          <p:nvPr>
            <p:ph type="pic" sz="quarter" idx="25" hasCustomPrompt="1"/>
          </p:nvPr>
        </p:nvSpPr>
        <p:spPr>
          <a:xfrm>
            <a:off x="9392848" y="1648853"/>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22" name="Text Placeholder 4">
            <a:extLst>
              <a:ext uri="{FF2B5EF4-FFF2-40B4-BE49-F238E27FC236}">
                <a16:creationId xmlns:a16="http://schemas.microsoft.com/office/drawing/2014/main" xmlns="" id="{FE407FE5-15DF-40F7-B14C-0A04CC30CD66}"/>
              </a:ext>
            </a:extLst>
          </p:cNvPr>
          <p:cNvSpPr>
            <a:spLocks noGrp="1"/>
          </p:cNvSpPr>
          <p:nvPr>
            <p:ph type="body" sz="quarter" idx="26" hasCustomPrompt="1"/>
          </p:nvPr>
        </p:nvSpPr>
        <p:spPr>
          <a:xfrm>
            <a:off x="1303794"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3" name="Text Placeholder 12">
            <a:extLst>
              <a:ext uri="{FF2B5EF4-FFF2-40B4-BE49-F238E27FC236}">
                <a16:creationId xmlns:a16="http://schemas.microsoft.com/office/drawing/2014/main" xmlns="" id="{7DD73F77-2E6A-450D-B4AF-8643D8AE1ECE}"/>
              </a:ext>
            </a:extLst>
          </p:cNvPr>
          <p:cNvSpPr>
            <a:spLocks noGrp="1"/>
          </p:cNvSpPr>
          <p:nvPr>
            <p:ph type="body" sz="quarter" idx="27" hasCustomPrompt="1"/>
          </p:nvPr>
        </p:nvSpPr>
        <p:spPr>
          <a:xfrm>
            <a:off x="1303794"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4" name="Text Placeholder 4">
            <a:extLst>
              <a:ext uri="{FF2B5EF4-FFF2-40B4-BE49-F238E27FC236}">
                <a16:creationId xmlns:a16="http://schemas.microsoft.com/office/drawing/2014/main" xmlns="" id="{7F1CAED2-2A78-4780-A303-060C24C56526}"/>
              </a:ext>
            </a:extLst>
          </p:cNvPr>
          <p:cNvSpPr>
            <a:spLocks noGrp="1"/>
          </p:cNvSpPr>
          <p:nvPr>
            <p:ph type="body" sz="quarter" idx="28" hasCustomPrompt="1"/>
          </p:nvPr>
        </p:nvSpPr>
        <p:spPr>
          <a:xfrm>
            <a:off x="5066363"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27" name="Text Placeholder 12">
            <a:extLst>
              <a:ext uri="{FF2B5EF4-FFF2-40B4-BE49-F238E27FC236}">
                <a16:creationId xmlns:a16="http://schemas.microsoft.com/office/drawing/2014/main" xmlns="" id="{4E77CA0B-49F8-4EE9-84A7-AB28FD1CC1ED}"/>
              </a:ext>
            </a:extLst>
          </p:cNvPr>
          <p:cNvSpPr>
            <a:spLocks noGrp="1"/>
          </p:cNvSpPr>
          <p:nvPr>
            <p:ph type="body" sz="quarter" idx="29" hasCustomPrompt="1"/>
          </p:nvPr>
        </p:nvSpPr>
        <p:spPr>
          <a:xfrm>
            <a:off x="5066363"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28" name="Text Placeholder 4">
            <a:extLst>
              <a:ext uri="{FF2B5EF4-FFF2-40B4-BE49-F238E27FC236}">
                <a16:creationId xmlns:a16="http://schemas.microsoft.com/office/drawing/2014/main" xmlns="" id="{5D4F2294-CE3A-4705-BCB3-C5DAFA373C25}"/>
              </a:ext>
            </a:extLst>
          </p:cNvPr>
          <p:cNvSpPr>
            <a:spLocks noGrp="1"/>
          </p:cNvSpPr>
          <p:nvPr>
            <p:ph type="body" sz="quarter" idx="30" hasCustomPrompt="1"/>
          </p:nvPr>
        </p:nvSpPr>
        <p:spPr>
          <a:xfrm>
            <a:off x="8828931" y="5736658"/>
            <a:ext cx="2034138" cy="245885"/>
          </a:xfrm>
        </p:spPr>
        <p:txBody>
          <a:bodyPr lIns="0" anchor="ctr"/>
          <a:lstStyle>
            <a:lvl1pPr marL="0" indent="0" algn="ctr">
              <a:buClr>
                <a:schemeClr val="accent2"/>
              </a:buClr>
              <a:buFont typeface="Arial" panose="020B0604020202020204" pitchFamily="34" charset="0"/>
              <a:buNone/>
              <a:defRPr sz="1200">
                <a:solidFill>
                  <a:schemeClr val="bg1"/>
                </a:solidFill>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Role</a:t>
            </a:r>
          </a:p>
        </p:txBody>
      </p:sp>
      <p:sp>
        <p:nvSpPr>
          <p:cNvPr id="32" name="Text Placeholder 12">
            <a:extLst>
              <a:ext uri="{FF2B5EF4-FFF2-40B4-BE49-F238E27FC236}">
                <a16:creationId xmlns:a16="http://schemas.microsoft.com/office/drawing/2014/main" xmlns="" id="{7B49F9AF-7698-444D-8D12-FA0B6A713E03}"/>
              </a:ext>
            </a:extLst>
          </p:cNvPr>
          <p:cNvSpPr>
            <a:spLocks noGrp="1"/>
          </p:cNvSpPr>
          <p:nvPr>
            <p:ph type="body" sz="quarter" idx="31" hasCustomPrompt="1"/>
          </p:nvPr>
        </p:nvSpPr>
        <p:spPr>
          <a:xfrm>
            <a:off x="8828931" y="5334150"/>
            <a:ext cx="2034138" cy="360445"/>
          </a:xfrm>
          <a:solidFill>
            <a:schemeClr val="tx2"/>
          </a:solidFill>
        </p:spPr>
        <p:txBody>
          <a:bodyPr lIns="0" anchor="ctr"/>
          <a:lstStyle>
            <a:lvl1pPr marL="0" indent="0" algn="ctr">
              <a:buNone/>
              <a:defRPr sz="1800" b="0" cap="none" baseline="0">
                <a:solidFill>
                  <a:schemeClr val="accent1"/>
                </a:solidFill>
                <a:latin typeface="+mj-lt"/>
              </a:defRPr>
            </a:lvl1pPr>
            <a:lvl2pPr marL="266700" indent="0">
              <a:buNone/>
              <a:defRPr>
                <a:solidFill>
                  <a:schemeClr val="bg1"/>
                </a:solidFill>
              </a:defRPr>
            </a:lvl2pPr>
            <a:lvl3pPr marL="447675" indent="0">
              <a:buNone/>
              <a:defRPr>
                <a:solidFill>
                  <a:schemeClr val="bg1"/>
                </a:solidFill>
              </a:defRPr>
            </a:lvl3pPr>
            <a:lvl4pPr marL="628650" indent="0">
              <a:buNone/>
              <a:defRPr>
                <a:solidFill>
                  <a:schemeClr val="bg1"/>
                </a:solidFill>
              </a:defRPr>
            </a:lvl4pPr>
            <a:lvl5pPr marL="809625" indent="0">
              <a:buNone/>
              <a:defRPr>
                <a:solidFill>
                  <a:schemeClr val="bg1"/>
                </a:solidFill>
              </a:defRPr>
            </a:lvl5pPr>
          </a:lstStyle>
          <a:p>
            <a:pPr lvl="0"/>
            <a:r>
              <a:rPr lang="en-US" noProof="0"/>
              <a:t>Full Name</a:t>
            </a:r>
          </a:p>
        </p:txBody>
      </p:sp>
      <p:sp>
        <p:nvSpPr>
          <p:cNvPr id="33" name="Picture Placeholder 25">
            <a:extLst>
              <a:ext uri="{FF2B5EF4-FFF2-40B4-BE49-F238E27FC236}">
                <a16:creationId xmlns:a16="http://schemas.microsoft.com/office/drawing/2014/main" xmlns="" id="{6057C2E9-1501-4819-B77D-23A0268DB0F1}"/>
              </a:ext>
            </a:extLst>
          </p:cNvPr>
          <p:cNvSpPr>
            <a:spLocks noGrp="1"/>
          </p:cNvSpPr>
          <p:nvPr>
            <p:ph type="pic" sz="quarter" idx="32" hasCustomPrompt="1"/>
          </p:nvPr>
        </p:nvSpPr>
        <p:spPr>
          <a:xfrm>
            <a:off x="1867711"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4" name="Picture Placeholder 25">
            <a:extLst>
              <a:ext uri="{FF2B5EF4-FFF2-40B4-BE49-F238E27FC236}">
                <a16:creationId xmlns:a16="http://schemas.microsoft.com/office/drawing/2014/main" xmlns="" id="{C77B8544-1CEE-4ED4-89E8-ED042673804D}"/>
              </a:ext>
            </a:extLst>
          </p:cNvPr>
          <p:cNvSpPr>
            <a:spLocks noGrp="1"/>
          </p:cNvSpPr>
          <p:nvPr>
            <p:ph type="pic" sz="quarter" idx="33" hasCustomPrompt="1"/>
          </p:nvPr>
        </p:nvSpPr>
        <p:spPr>
          <a:xfrm>
            <a:off x="5630280"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5" name="Picture Placeholder 25">
            <a:extLst>
              <a:ext uri="{FF2B5EF4-FFF2-40B4-BE49-F238E27FC236}">
                <a16:creationId xmlns:a16="http://schemas.microsoft.com/office/drawing/2014/main" xmlns="" id="{E1131D92-0382-469E-A358-A2EC5FDCCF32}"/>
              </a:ext>
            </a:extLst>
          </p:cNvPr>
          <p:cNvSpPr>
            <a:spLocks noGrp="1"/>
          </p:cNvSpPr>
          <p:nvPr>
            <p:ph type="pic" sz="quarter" idx="34" hasCustomPrompt="1"/>
          </p:nvPr>
        </p:nvSpPr>
        <p:spPr>
          <a:xfrm>
            <a:off x="9392848" y="3977948"/>
            <a:ext cx="906304" cy="1206290"/>
          </a:xfrm>
        </p:spPr>
        <p:txBody>
          <a:bodyPr anchor="ctr"/>
          <a:lstStyle>
            <a:lvl1pPr marL="0" indent="0" algn="ctr">
              <a:buNone/>
              <a:defRPr sz="1050" i="1">
                <a:solidFill>
                  <a:schemeClr val="bg1"/>
                </a:solidFill>
              </a:defRPr>
            </a:lvl1pPr>
          </a:lstStyle>
          <a:p>
            <a:r>
              <a:rPr lang="en-US" noProof="0" dirty="0"/>
              <a:t>Icon</a:t>
            </a:r>
          </a:p>
        </p:txBody>
      </p:sp>
      <p:sp>
        <p:nvSpPr>
          <p:cNvPr id="3" name="Title 2">
            <a:extLst>
              <a:ext uri="{FF2B5EF4-FFF2-40B4-BE49-F238E27FC236}">
                <a16:creationId xmlns:a16="http://schemas.microsoft.com/office/drawing/2014/main" xmlns="" id="{7C0EBF36-B9CA-4962-B198-27B56B54E58C}"/>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xmlns="" val="239219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ed Imag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xmlns=""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E5EAA7C-AE70-48A8-B582-013424EB9C44}"/>
              </a:ext>
            </a:extLst>
          </p:cNvPr>
          <p:cNvSpPr>
            <a:spLocks noGrp="1"/>
          </p:cNvSpPr>
          <p:nvPr>
            <p:ph idx="1" hasCustomPrompt="1"/>
          </p:nvPr>
        </p:nvSpPr>
        <p:spPr>
          <a:xfrm>
            <a:off x="2095500" y="1992933"/>
            <a:ext cx="9388499" cy="1095375"/>
          </a:xfrm>
        </p:spPr>
        <p:txBody>
          <a:bodyPr/>
          <a:lstStyle>
            <a:lvl1pPr marL="0" indent="0">
              <a:buNone/>
              <a:defRPr/>
            </a:lvl1pPr>
          </a:lstStyle>
          <a:p>
            <a:pPr lvl="0"/>
            <a:r>
              <a:rPr lang="en-US" dirty="0"/>
              <a:t>Description Here</a:t>
            </a:r>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
        <p:nvSpPr>
          <p:cNvPr id="11" name="Picture Placeholder 10">
            <a:extLst>
              <a:ext uri="{FF2B5EF4-FFF2-40B4-BE49-F238E27FC236}">
                <a16:creationId xmlns:a16="http://schemas.microsoft.com/office/drawing/2014/main" xmlns="" id="{A98EA298-DD21-4B69-8125-094245EDF713}"/>
              </a:ext>
            </a:extLst>
          </p:cNvPr>
          <p:cNvSpPr>
            <a:spLocks noGrp="1"/>
          </p:cNvSpPr>
          <p:nvPr>
            <p:ph type="pic" sz="quarter" idx="13" hasCustomPrompt="1"/>
          </p:nvPr>
        </p:nvSpPr>
        <p:spPr>
          <a:xfrm>
            <a:off x="684213" y="19929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2" name="Picture Placeholder 10">
            <a:extLst>
              <a:ext uri="{FF2B5EF4-FFF2-40B4-BE49-F238E27FC236}">
                <a16:creationId xmlns:a16="http://schemas.microsoft.com/office/drawing/2014/main" xmlns="" id="{4C93EFCC-1E62-4200-9E96-2476EE2581BF}"/>
              </a:ext>
            </a:extLst>
          </p:cNvPr>
          <p:cNvSpPr>
            <a:spLocks noGrp="1"/>
          </p:cNvSpPr>
          <p:nvPr>
            <p:ph type="pic" sz="quarter" idx="14" hasCustomPrompt="1"/>
          </p:nvPr>
        </p:nvSpPr>
        <p:spPr>
          <a:xfrm>
            <a:off x="684213" y="34311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3" name="Picture Placeholder 10">
            <a:extLst>
              <a:ext uri="{FF2B5EF4-FFF2-40B4-BE49-F238E27FC236}">
                <a16:creationId xmlns:a16="http://schemas.microsoft.com/office/drawing/2014/main" xmlns="" id="{8741D874-BD81-4469-AA1C-32517FD7C37B}"/>
              </a:ext>
            </a:extLst>
          </p:cNvPr>
          <p:cNvSpPr>
            <a:spLocks noGrp="1"/>
          </p:cNvSpPr>
          <p:nvPr>
            <p:ph type="pic" sz="quarter" idx="15" hasCustomPrompt="1"/>
          </p:nvPr>
        </p:nvSpPr>
        <p:spPr>
          <a:xfrm>
            <a:off x="684213" y="4869334"/>
            <a:ext cx="1095375" cy="1095375"/>
          </a:xfrm>
        </p:spPr>
        <p:txBody>
          <a:bodyPr anchor="ctr"/>
          <a:lstStyle>
            <a:lvl1pPr marL="0" indent="0" algn="ctr">
              <a:buNone/>
              <a:defRPr sz="1050" i="1"/>
            </a:lvl1pPr>
          </a:lstStyle>
          <a:p>
            <a:r>
              <a:rPr lang="en-US" dirty="0"/>
              <a:t>Place</a:t>
            </a:r>
            <a:br>
              <a:rPr lang="en-US" dirty="0"/>
            </a:br>
            <a:r>
              <a:rPr lang="en-US" dirty="0"/>
              <a:t>Your Image / Logo Here</a:t>
            </a:r>
          </a:p>
        </p:txBody>
      </p:sp>
      <p:sp>
        <p:nvSpPr>
          <p:cNvPr id="14" name="Content Placeholder 2">
            <a:extLst>
              <a:ext uri="{FF2B5EF4-FFF2-40B4-BE49-F238E27FC236}">
                <a16:creationId xmlns:a16="http://schemas.microsoft.com/office/drawing/2014/main" xmlns="" id="{CFB0B599-DDEF-43E9-A07F-FC328C595BCE}"/>
              </a:ext>
            </a:extLst>
          </p:cNvPr>
          <p:cNvSpPr>
            <a:spLocks noGrp="1"/>
          </p:cNvSpPr>
          <p:nvPr>
            <p:ph idx="16" hasCustomPrompt="1"/>
          </p:nvPr>
        </p:nvSpPr>
        <p:spPr>
          <a:xfrm>
            <a:off x="2095500" y="3422739"/>
            <a:ext cx="9388499" cy="1095375"/>
          </a:xfrm>
        </p:spPr>
        <p:txBody>
          <a:bodyPr/>
          <a:lstStyle>
            <a:lvl1pPr marL="0" indent="0">
              <a:buNone/>
              <a:defRPr/>
            </a:lvl1pPr>
          </a:lstStyle>
          <a:p>
            <a:pPr lvl="0"/>
            <a:r>
              <a:rPr lang="en-US" dirty="0"/>
              <a:t>Description Here</a:t>
            </a:r>
          </a:p>
        </p:txBody>
      </p:sp>
      <p:sp>
        <p:nvSpPr>
          <p:cNvPr id="15" name="Content Placeholder 2">
            <a:extLst>
              <a:ext uri="{FF2B5EF4-FFF2-40B4-BE49-F238E27FC236}">
                <a16:creationId xmlns:a16="http://schemas.microsoft.com/office/drawing/2014/main" xmlns="" id="{63FF0857-6431-48DC-BE82-9A93C55CEFB4}"/>
              </a:ext>
            </a:extLst>
          </p:cNvPr>
          <p:cNvSpPr>
            <a:spLocks noGrp="1"/>
          </p:cNvSpPr>
          <p:nvPr>
            <p:ph idx="17" hasCustomPrompt="1"/>
          </p:nvPr>
        </p:nvSpPr>
        <p:spPr>
          <a:xfrm>
            <a:off x="2095500" y="4867850"/>
            <a:ext cx="9388499" cy="1095375"/>
          </a:xfrm>
        </p:spPr>
        <p:txBody>
          <a:bodyPr/>
          <a:lstStyle>
            <a:lvl1pPr marL="0" indent="0">
              <a:buNone/>
              <a:defRPr/>
            </a:lvl1pPr>
          </a:lstStyle>
          <a:p>
            <a:pPr lvl="0"/>
            <a:r>
              <a:rPr lang="en-US" dirty="0"/>
              <a:t>Description Here</a:t>
            </a:r>
          </a:p>
        </p:txBody>
      </p:sp>
    </p:spTree>
    <p:extLst>
      <p:ext uri="{BB962C8B-B14F-4D97-AF65-F5344CB8AC3E}">
        <p14:creationId xmlns:p14="http://schemas.microsoft.com/office/powerpoint/2010/main" xmlns="" val="2119471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474D42A7-FF15-4C9E-9657-33DD5BC539DA}"/>
              </a:ext>
            </a:extLst>
          </p:cNvPr>
          <p:cNvSpPr/>
          <p:nvPr userDrawn="1"/>
        </p:nvSpPr>
        <p:spPr>
          <a:xfrm>
            <a:off x="180000" y="179109"/>
            <a:ext cx="11832000" cy="65139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3">
            <a:extLst>
              <a:ext uri="{FF2B5EF4-FFF2-40B4-BE49-F238E27FC236}">
                <a16:creationId xmlns:a16="http://schemas.microsoft.com/office/drawing/2014/main" xmlns="" id="{4FA555C0-B108-4047-8AFF-82E05F073446}"/>
              </a:ext>
            </a:extLst>
          </p:cNvPr>
          <p:cNvSpPr>
            <a:spLocks noGrp="1"/>
          </p:cNvSpPr>
          <p:nvPr>
            <p:ph type="body" sz="quarter" idx="12" hasCustomPrompt="1"/>
          </p:nvPr>
        </p:nvSpPr>
        <p:spPr>
          <a:xfrm>
            <a:off x="684213" y="1405643"/>
            <a:ext cx="7559675" cy="360000"/>
          </a:xfrm>
        </p:spPr>
        <p:txBody>
          <a:bodyPr/>
          <a:lstStyle>
            <a:lvl1pPr marL="0" indent="0">
              <a:buNone/>
              <a:defRPr sz="2200">
                <a:solidFill>
                  <a:schemeClr val="tx1"/>
                </a:solidFill>
                <a:latin typeface="+mj-lt"/>
              </a:defRPr>
            </a:lvl1pPr>
          </a:lstStyle>
          <a:p>
            <a:pPr lvl="0"/>
            <a:r>
              <a:rPr lang="en-US" dirty="0"/>
              <a:t>SUBTITLE</a:t>
            </a:r>
          </a:p>
        </p:txBody>
      </p:sp>
      <p:sp>
        <p:nvSpPr>
          <p:cNvPr id="2" name="Title 1">
            <a:extLst>
              <a:ext uri="{FF2B5EF4-FFF2-40B4-BE49-F238E27FC236}">
                <a16:creationId xmlns:a16="http://schemas.microsoft.com/office/drawing/2014/main" xmlns="" id="{DF797B74-E645-46F4-8F77-49AF7F0D4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E5EAA7C-AE70-48A8-B582-013424EB9C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xmlns="" id="{A557D1A2-E2DD-4CD8-B7DB-2864D4A97E02}"/>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xmlns="" id="{86B08B7A-4219-4973-8C9B-BF5BCC64480F}"/>
              </a:ext>
            </a:extLst>
          </p:cNvPr>
          <p:cNvSpPr>
            <a:spLocks noGrp="1"/>
          </p:cNvSpPr>
          <p:nvPr>
            <p:ph type="sldNum" sz="quarter" idx="11"/>
          </p:nvPr>
        </p:nvSpPr>
        <p:spPr/>
        <p:txBody>
          <a:bodyPr/>
          <a:lstStyle/>
          <a:p>
            <a:fld id="{EECC7194-A4D0-457B-9D3E-53681723AFF7}" type="slidenum">
              <a:rPr lang="en-US" smtClean="0"/>
              <a:pPr/>
              <a:t>‹#›</a:t>
            </a:fld>
            <a:endParaRPr lang="en-US" dirty="0"/>
          </a:p>
        </p:txBody>
      </p:sp>
    </p:spTree>
    <p:extLst>
      <p:ext uri="{BB962C8B-B14F-4D97-AF65-F5344CB8AC3E}">
        <p14:creationId xmlns:p14="http://schemas.microsoft.com/office/powerpoint/2010/main" xmlns="" val="3041740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8D39141-3E8E-4545-90DB-291A0E5F139B}"/>
              </a:ext>
            </a:extLst>
          </p:cNvPr>
          <p:cNvSpPr>
            <a:spLocks noGrp="1"/>
          </p:cNvSpPr>
          <p:nvPr>
            <p:ph type="pic" sz="quarter" idx="12" hasCustomPrompt="1"/>
          </p:nvPr>
        </p:nvSpPr>
        <p:spPr>
          <a:xfrm>
            <a:off x="0" y="0"/>
            <a:ext cx="12192000" cy="6858000"/>
          </a:xfrm>
          <a:solidFill>
            <a:schemeClr val="tx1">
              <a:lumMod val="75000"/>
              <a:lumOff val="25000"/>
            </a:schemeClr>
          </a:solidFill>
        </p:spPr>
        <p:txBody>
          <a:bodyPr lIns="0" tIns="0" rIns="612000" anchor="ctr"/>
          <a:lstStyle>
            <a:lvl1pPr marL="0" indent="0" algn="r">
              <a:lnSpc>
                <a:spcPct val="100000"/>
              </a:lnSpc>
              <a:buNone/>
              <a:defRPr sz="1200" i="1">
                <a:solidFill>
                  <a:schemeClr val="bg1">
                    <a:lumMod val="75000"/>
                  </a:schemeClr>
                </a:solidFill>
              </a:defRPr>
            </a:lvl1pPr>
          </a:lstStyle>
          <a:p>
            <a:r>
              <a:rPr lang="en-US" dirty="0"/>
              <a:t>Drag &amp; Drop Your </a:t>
            </a:r>
            <a:br>
              <a:rPr lang="en-US" dirty="0"/>
            </a:br>
            <a:r>
              <a:rPr lang="en-US" dirty="0"/>
              <a:t>Background Photo Here</a:t>
            </a:r>
          </a:p>
        </p:txBody>
      </p:sp>
      <p:sp>
        <p:nvSpPr>
          <p:cNvPr id="2" name="Title 1">
            <a:extLst>
              <a:ext uri="{FF2B5EF4-FFF2-40B4-BE49-F238E27FC236}">
                <a16:creationId xmlns:a16="http://schemas.microsoft.com/office/drawing/2014/main" xmlns="" id="{AD90A062-54B3-47F2-9D6A-5BC9575208D2}"/>
              </a:ext>
            </a:extLst>
          </p:cNvPr>
          <p:cNvSpPr>
            <a:spLocks noGrp="1"/>
          </p:cNvSpPr>
          <p:nvPr>
            <p:ph type="ctrTitle" hasCustomPrompt="1"/>
          </p:nvPr>
        </p:nvSpPr>
        <p:spPr>
          <a:xfrm>
            <a:off x="0" y="0"/>
            <a:ext cx="9672000" cy="6857999"/>
          </a:xfrm>
          <a:solidFill>
            <a:schemeClr val="tx2">
              <a:alpha val="70000"/>
            </a:schemeClr>
          </a:solidFill>
        </p:spPr>
        <p:txBody>
          <a:bodyPr lIns="1116000" rIns="180000" bIns="756000" anchor="ctr"/>
          <a:lstStyle>
            <a:lvl1pPr algn="l">
              <a:lnSpc>
                <a:spcPct val="65000"/>
              </a:lnSpc>
              <a:defRPr sz="8800" cap="all" baseline="0">
                <a:solidFill>
                  <a:schemeClr val="bg1"/>
                </a:solidFill>
              </a:defRPr>
            </a:lvl1pPr>
          </a:lstStyle>
          <a:p>
            <a:r>
              <a:rPr lang="en-US" dirty="0"/>
              <a:t>Thank </a:t>
            </a:r>
            <a:br>
              <a:rPr lang="en-US" dirty="0"/>
            </a:br>
            <a:r>
              <a:rPr lang="en-US" dirty="0"/>
              <a:t>you</a:t>
            </a:r>
          </a:p>
        </p:txBody>
      </p:sp>
      <p:sp>
        <p:nvSpPr>
          <p:cNvPr id="6" name="Text Placeholder 5">
            <a:extLst>
              <a:ext uri="{FF2B5EF4-FFF2-40B4-BE49-F238E27FC236}">
                <a16:creationId xmlns:a16="http://schemas.microsoft.com/office/drawing/2014/main" xmlns="" id="{D49FD1A9-E34B-4888-90DE-493861AD75C6}"/>
              </a:ext>
            </a:extLst>
          </p:cNvPr>
          <p:cNvSpPr>
            <a:spLocks noGrp="1"/>
          </p:cNvSpPr>
          <p:nvPr>
            <p:ph type="body" sz="quarter" idx="13" hasCustomPrompt="1"/>
          </p:nvPr>
        </p:nvSpPr>
        <p:spPr>
          <a:xfrm>
            <a:off x="1917700" y="4508500"/>
            <a:ext cx="3314700" cy="330200"/>
          </a:xfrm>
        </p:spPr>
        <p:txBody>
          <a:bodyPr anchor="t"/>
          <a:lstStyle>
            <a:lvl1pPr marL="0" indent="0">
              <a:buNone/>
              <a:defRPr sz="2000">
                <a:solidFill>
                  <a:schemeClr val="accent1"/>
                </a:solidFill>
                <a:latin typeface="+mj-lt"/>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Full Name</a:t>
            </a:r>
          </a:p>
        </p:txBody>
      </p:sp>
      <p:sp>
        <p:nvSpPr>
          <p:cNvPr id="9" name="Text Placeholder 5">
            <a:extLst>
              <a:ext uri="{FF2B5EF4-FFF2-40B4-BE49-F238E27FC236}">
                <a16:creationId xmlns:a16="http://schemas.microsoft.com/office/drawing/2014/main" xmlns="" id="{3452AC72-D893-4C1A-83BD-9930164D8935}"/>
              </a:ext>
            </a:extLst>
          </p:cNvPr>
          <p:cNvSpPr>
            <a:spLocks noGrp="1"/>
          </p:cNvSpPr>
          <p:nvPr>
            <p:ph type="body" sz="quarter" idx="14" hasCustomPrompt="1"/>
          </p:nvPr>
        </p:nvSpPr>
        <p:spPr>
          <a:xfrm>
            <a:off x="1917700" y="5180023"/>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Email</a:t>
            </a:r>
          </a:p>
        </p:txBody>
      </p:sp>
      <p:sp>
        <p:nvSpPr>
          <p:cNvPr id="10" name="Text Placeholder 5">
            <a:extLst>
              <a:ext uri="{FF2B5EF4-FFF2-40B4-BE49-F238E27FC236}">
                <a16:creationId xmlns:a16="http://schemas.microsoft.com/office/drawing/2014/main" xmlns="" id="{D2EEC149-F1BE-4C36-A789-5BF73B40A212}"/>
              </a:ext>
            </a:extLst>
          </p:cNvPr>
          <p:cNvSpPr>
            <a:spLocks noGrp="1"/>
          </p:cNvSpPr>
          <p:nvPr>
            <p:ph type="body" sz="quarter" idx="15" hasCustomPrompt="1"/>
          </p:nvPr>
        </p:nvSpPr>
        <p:spPr>
          <a:xfrm>
            <a:off x="1917700" y="5683561"/>
            <a:ext cx="3314700" cy="205029"/>
          </a:xfrm>
          <a:ln>
            <a:noFill/>
          </a:ln>
        </p:spPr>
        <p:txBody>
          <a:bodyPr anchor="t"/>
          <a:lstStyle>
            <a:lvl1pPr marL="0" indent="0">
              <a:buNone/>
              <a:defRPr sz="160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Phone</a:t>
            </a:r>
          </a:p>
        </p:txBody>
      </p:sp>
      <p:sp>
        <p:nvSpPr>
          <p:cNvPr id="11" name="Text Placeholder 5">
            <a:extLst>
              <a:ext uri="{FF2B5EF4-FFF2-40B4-BE49-F238E27FC236}">
                <a16:creationId xmlns:a16="http://schemas.microsoft.com/office/drawing/2014/main" xmlns="" id="{ECC256E6-6AE8-4950-838C-BE638FB47968}"/>
              </a:ext>
            </a:extLst>
          </p:cNvPr>
          <p:cNvSpPr>
            <a:spLocks noGrp="1"/>
          </p:cNvSpPr>
          <p:nvPr>
            <p:ph type="body" sz="quarter" idx="16" hasCustomPrompt="1"/>
          </p:nvPr>
        </p:nvSpPr>
        <p:spPr>
          <a:xfrm>
            <a:off x="1917700" y="4821910"/>
            <a:ext cx="3314700" cy="205029"/>
          </a:xfrm>
        </p:spPr>
        <p:txBody>
          <a:bodyPr anchor="t"/>
          <a:lstStyle>
            <a:lvl1pPr marL="0" indent="0">
              <a:buNone/>
              <a:defRPr sz="1000" i="0">
                <a:solidFill>
                  <a:schemeClr val="bg1"/>
                </a:solidFill>
              </a:defRPr>
            </a:lvl1pPr>
            <a:lvl2pPr marL="266700" indent="0">
              <a:buNone/>
              <a:defRPr>
                <a:solidFill>
                  <a:schemeClr val="accent1"/>
                </a:solidFill>
              </a:defRPr>
            </a:lvl2pPr>
            <a:lvl3pPr marL="447675" indent="0">
              <a:buNone/>
              <a:defRPr>
                <a:solidFill>
                  <a:schemeClr val="accent1"/>
                </a:solidFill>
              </a:defRPr>
            </a:lvl3pPr>
            <a:lvl4pPr marL="628650" indent="0">
              <a:buNone/>
              <a:defRPr>
                <a:solidFill>
                  <a:schemeClr val="accent1"/>
                </a:solidFill>
              </a:defRPr>
            </a:lvl4pPr>
            <a:lvl5pPr marL="809625" indent="0">
              <a:buNone/>
              <a:defRPr>
                <a:solidFill>
                  <a:schemeClr val="accent1"/>
                </a:solidFill>
              </a:defRPr>
            </a:lvl5pPr>
          </a:lstStyle>
          <a:p>
            <a:pPr lvl="0"/>
            <a:r>
              <a:rPr lang="en-US" dirty="0"/>
              <a:t>POSITION</a:t>
            </a:r>
          </a:p>
        </p:txBody>
      </p:sp>
    </p:spTree>
    <p:extLst>
      <p:ext uri="{BB962C8B-B14F-4D97-AF65-F5344CB8AC3E}">
        <p14:creationId xmlns:p14="http://schemas.microsoft.com/office/powerpoint/2010/main" xmlns="" val="318579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9A5246D-ECE9-473C-953D-D56C3F7B32F8}"/>
              </a:ext>
            </a:extLst>
          </p:cNvPr>
          <p:cNvSpPr>
            <a:spLocks noGrp="1"/>
          </p:cNvSpPr>
          <p:nvPr>
            <p:ph type="title"/>
          </p:nvPr>
        </p:nvSpPr>
        <p:spPr>
          <a:xfrm>
            <a:off x="684000" y="808186"/>
            <a:ext cx="7560000" cy="370166"/>
          </a:xfrm>
          <a:prstGeom prst="rect">
            <a:avLst/>
          </a:prstGeom>
        </p:spPr>
        <p:txBody>
          <a:bodyPr vert="horz" lIns="0" tIns="0" rIns="0" bIns="0" rtlCol="0" anchor="t">
            <a:no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xmlns="" id="{65D946F0-677D-45B4-83B9-FD3BD3FFCA3C}"/>
              </a:ext>
            </a:extLst>
          </p:cNvPr>
          <p:cNvSpPr>
            <a:spLocks noGrp="1"/>
          </p:cNvSpPr>
          <p:nvPr>
            <p:ph type="body" idx="1"/>
          </p:nvPr>
        </p:nvSpPr>
        <p:spPr>
          <a:xfrm>
            <a:off x="684000" y="1825625"/>
            <a:ext cx="10800000" cy="432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Footer Placeholder 4">
            <a:extLst>
              <a:ext uri="{FF2B5EF4-FFF2-40B4-BE49-F238E27FC236}">
                <a16:creationId xmlns:a16="http://schemas.microsoft.com/office/drawing/2014/main" xmlns="" id="{1445BE21-FA72-48F5-9A53-134902BF63DC}"/>
              </a:ext>
            </a:extLst>
          </p:cNvPr>
          <p:cNvSpPr>
            <a:spLocks noGrp="1"/>
          </p:cNvSpPr>
          <p:nvPr>
            <p:ph type="ftr" sz="quarter" idx="3"/>
          </p:nvPr>
        </p:nvSpPr>
        <p:spPr>
          <a:xfrm>
            <a:off x="288000" y="6192000"/>
            <a:ext cx="7560000" cy="360000"/>
          </a:xfrm>
          <a:prstGeom prst="rect">
            <a:avLst/>
          </a:prstGeom>
        </p:spPr>
        <p:txBody>
          <a:bodyPr vert="horz" lIns="0" tIns="0" rIns="0" bIns="0" rtlCol="0" anchor="b"/>
          <a:lstStyle>
            <a:lvl1pPr algn="l">
              <a:defRPr sz="8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xmlns="" id="{70F79B29-5421-49A7-A511-D916B66A8890}"/>
              </a:ext>
            </a:extLst>
          </p:cNvPr>
          <p:cNvSpPr>
            <a:spLocks noGrp="1"/>
          </p:cNvSpPr>
          <p:nvPr>
            <p:ph type="sldNum" sz="quarter" idx="4"/>
          </p:nvPr>
        </p:nvSpPr>
        <p:spPr>
          <a:xfrm>
            <a:off x="11575764" y="6241764"/>
            <a:ext cx="270474" cy="270474"/>
          </a:xfrm>
          <a:prstGeom prst="ellipse">
            <a:avLst/>
          </a:prstGeom>
          <a:solidFill>
            <a:schemeClr val="accent1"/>
          </a:solidFill>
        </p:spPr>
        <p:txBody>
          <a:bodyPr vert="horz" lIns="0" tIns="0" rIns="0" bIns="0" rtlCol="0" anchor="ctr"/>
          <a:lstStyle>
            <a:lvl1pPr algn="ctr">
              <a:defRPr sz="1000">
                <a:solidFill>
                  <a:schemeClr val="tx2"/>
                </a:solidFill>
              </a:defRPr>
            </a:lvl1pPr>
          </a:lstStyle>
          <a:p>
            <a:fld id="{EECC7194-A4D0-457B-9D3E-53681723AFF7}" type="slidenum">
              <a:rPr lang="en-US" noProof="0" smtClean="0"/>
              <a:pPr/>
              <a:t>‹#›</a:t>
            </a:fld>
            <a:endParaRPr lang="en-US" noProof="0" dirty="0"/>
          </a:p>
        </p:txBody>
      </p:sp>
    </p:spTree>
    <p:extLst>
      <p:ext uri="{BB962C8B-B14F-4D97-AF65-F5344CB8AC3E}">
        <p14:creationId xmlns:p14="http://schemas.microsoft.com/office/powerpoint/2010/main" xmlns="" val="327892528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50" r:id="rId12"/>
    <p:sldLayoutId id="2147483669" r:id="rId13"/>
  </p:sldLayoutIdLst>
  <p:hf hdr="0" ftr="0" dt="0"/>
  <p:txStyles>
    <p:titleStyle>
      <a:lvl1pPr algn="l" defTabSz="914400" rtl="0" eaLnBrk="1" latinLnBrk="0" hangingPunct="1">
        <a:lnSpc>
          <a:spcPct val="90000"/>
        </a:lnSpc>
        <a:spcBef>
          <a:spcPct val="0"/>
        </a:spcBef>
        <a:buNone/>
        <a:defRPr sz="3200" b="1" kern="1200" cap="all" spc="-150" baseline="0">
          <a:solidFill>
            <a:schemeClr val="accent2"/>
          </a:solidFill>
          <a:latin typeface="+mj-lt"/>
          <a:ea typeface="+mj-ea"/>
          <a:cs typeface="+mj-cs"/>
        </a:defRPr>
      </a:lvl1pPr>
    </p:titleStyle>
    <p:bodyStyle>
      <a:lvl1pPr marL="266700" indent="-266700" algn="l" defTabSz="914400" rtl="0" eaLnBrk="1" latinLnBrk="0" hangingPunct="1">
        <a:lnSpc>
          <a:spcPct val="100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447675" indent="-180975" algn="l" defTabSz="914400" rtl="0" eaLnBrk="1" latinLnBrk="0" hangingPunct="1">
        <a:lnSpc>
          <a:spcPct val="100000"/>
        </a:lnSpc>
        <a:spcBef>
          <a:spcPts val="0"/>
        </a:spcBef>
        <a:spcAft>
          <a:spcPts val="1000"/>
        </a:spcAft>
        <a:buClr>
          <a:schemeClr val="accent2"/>
        </a:buClr>
        <a:buFontTx/>
        <a:buChar char="–"/>
        <a:defRPr sz="1400" kern="1200">
          <a:solidFill>
            <a:schemeClr val="tx1"/>
          </a:solidFill>
          <a:latin typeface="+mn-lt"/>
          <a:ea typeface="+mn-ea"/>
          <a:cs typeface="+mn-cs"/>
        </a:defRPr>
      </a:lvl2pPr>
      <a:lvl3pPr marL="628650" indent="-180975" algn="l" defTabSz="914400" rtl="0" eaLnBrk="1" latinLnBrk="0" hangingPunct="1">
        <a:lnSpc>
          <a:spcPct val="100000"/>
        </a:lnSpc>
        <a:spcBef>
          <a:spcPts val="0"/>
        </a:spcBef>
        <a:spcAft>
          <a:spcPts val="1000"/>
        </a:spcAft>
        <a:buClr>
          <a:schemeClr val="tx1">
            <a:lumMod val="50000"/>
            <a:lumOff val="50000"/>
          </a:schemeClr>
        </a:buClr>
        <a:buFont typeface="Arial" panose="020B0604020202020204" pitchFamily="34" charset="0"/>
        <a:buChar char="•"/>
        <a:defRPr sz="1200" kern="1200">
          <a:solidFill>
            <a:schemeClr val="tx1"/>
          </a:solidFill>
          <a:latin typeface="+mn-lt"/>
          <a:ea typeface="+mn-ea"/>
          <a:cs typeface="+mn-cs"/>
        </a:defRPr>
      </a:lvl3pPr>
      <a:lvl4pPr marL="809625" indent="-180975" algn="l" defTabSz="914400" rtl="0" eaLnBrk="1" latinLnBrk="0" hangingPunct="1">
        <a:lnSpc>
          <a:spcPct val="100000"/>
        </a:lnSpc>
        <a:spcBef>
          <a:spcPts val="0"/>
        </a:spcBef>
        <a:spcAft>
          <a:spcPts val="1000"/>
        </a:spcAft>
        <a:buClr>
          <a:schemeClr val="tx1">
            <a:lumMod val="75000"/>
            <a:lumOff val="25000"/>
          </a:schemeClr>
        </a:buClr>
        <a:buSzPct val="80000"/>
        <a:buFont typeface="Courier New" panose="02070309020205020404" pitchFamily="49" charset="0"/>
        <a:buChar char="o"/>
        <a:defRPr sz="1000" kern="1200">
          <a:solidFill>
            <a:schemeClr val="tx1"/>
          </a:solidFill>
          <a:latin typeface="+mn-lt"/>
          <a:ea typeface="+mn-ea"/>
          <a:cs typeface="+mn-cs"/>
        </a:defRPr>
      </a:lvl4pPr>
      <a:lvl5pPr marL="990600" indent="-180975" algn="l" defTabSz="914400" rtl="0" eaLnBrk="1" latinLnBrk="0" hangingPunct="1">
        <a:lnSpc>
          <a:spcPct val="100000"/>
        </a:lnSpc>
        <a:spcBef>
          <a:spcPts val="0"/>
        </a:spcBef>
        <a:spcAft>
          <a:spcPts val="10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alpha val="80000"/>
          </a:schemeClr>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xmlns="" id="{8F02F647-7DBC-4618-AFF3-8CED69C5CDEF}"/>
              </a:ext>
            </a:extLst>
          </p:cNvPr>
          <p:cNvPicPr>
            <a:picLocks noGrp="1" noChangeAspect="1"/>
          </p:cNvPicPr>
          <p:nvPr>
            <p:ph type="pic" sz="quarter" idx="12"/>
          </p:nvPr>
        </p:nvPicPr>
        <p:blipFill>
          <a:blip r:embed="rId3">
            <a:extLst>
              <a:ext uri="{28A0092B-C50C-407E-A947-70E740481C1C}">
                <a14:useLocalDpi xmlns:a14="http://schemas.microsoft.com/office/drawing/2010/main" xmlns="" val="0"/>
              </a:ext>
            </a:extLst>
          </a:blip>
          <a:srcRect/>
          <a:stretch/>
        </p:blipFill>
        <p:spPr>
          <a:xfrm>
            <a:off x="0" y="15240"/>
            <a:ext cx="12192000" cy="6827520"/>
          </a:xfrm>
        </p:spPr>
      </p:pic>
      <p:sp>
        <p:nvSpPr>
          <p:cNvPr id="3" name="Title 2">
            <a:extLst>
              <a:ext uri="{FF2B5EF4-FFF2-40B4-BE49-F238E27FC236}">
                <a16:creationId xmlns:a16="http://schemas.microsoft.com/office/drawing/2014/main" xmlns="" id="{B8D8E648-93B0-47FF-A306-492EFF7FC499}"/>
              </a:ext>
            </a:extLst>
          </p:cNvPr>
          <p:cNvSpPr>
            <a:spLocks noGrp="1"/>
          </p:cNvSpPr>
          <p:nvPr>
            <p:ph type="ctrTitle"/>
          </p:nvPr>
        </p:nvSpPr>
        <p:spPr>
          <a:xfrm>
            <a:off x="2299282" y="0"/>
            <a:ext cx="9892717" cy="6857999"/>
          </a:xfrm>
        </p:spPr>
        <p:txBody>
          <a:bodyPr/>
          <a:lstStyle/>
          <a:p>
            <a:pPr>
              <a:lnSpc>
                <a:spcPct val="110000"/>
              </a:lnSpc>
            </a:pPr>
            <a:r>
              <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rPr>
              <a:t>A Halfway House  </a:t>
            </a:r>
            <a:br>
              <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rPr>
            </a:br>
            <a:r>
              <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rPr>
              <a:t>		For </a:t>
            </a:r>
            <a:br>
              <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rPr>
            </a:br>
            <a:r>
              <a:rPr lang="en-US" sz="4400" cap="small" dirty="0">
                <a:latin typeface="Arial Unicode MS" panose="020B0604020202020204" pitchFamily="34" charset="-128"/>
                <a:ea typeface="Arial Unicode MS" panose="020B0604020202020204" pitchFamily="34" charset="-128"/>
                <a:cs typeface="Arial Unicode MS" panose="020B0604020202020204" pitchFamily="34" charset="-128"/>
              </a:rPr>
              <a:t>Sexual Offenders </a:t>
            </a:r>
          </a:p>
        </p:txBody>
      </p:sp>
      <p:sp>
        <p:nvSpPr>
          <p:cNvPr id="4" name="Subtitle 3">
            <a:extLst>
              <a:ext uri="{FF2B5EF4-FFF2-40B4-BE49-F238E27FC236}">
                <a16:creationId xmlns:a16="http://schemas.microsoft.com/office/drawing/2014/main" xmlns="" id="{64857D70-F12B-4E1B-99F8-92DAD4349846}"/>
              </a:ext>
            </a:extLst>
          </p:cNvPr>
          <p:cNvSpPr>
            <a:spLocks noGrp="1"/>
          </p:cNvSpPr>
          <p:nvPr>
            <p:ph type="subTitle" idx="1"/>
          </p:nvPr>
        </p:nvSpPr>
        <p:spPr>
          <a:xfrm>
            <a:off x="3105807" y="4942182"/>
            <a:ext cx="4379277" cy="1652957"/>
          </a:xfrm>
          <a:gradFill>
            <a:gsLst>
              <a:gs pos="8000">
                <a:schemeClr val="tx2"/>
              </a:gs>
              <a:gs pos="100000">
                <a:schemeClr val="accent2"/>
              </a:gs>
            </a:gsLst>
            <a:lin ang="14400000" scaled="0"/>
          </a:gradFill>
        </p:spPr>
        <p:txBody>
          <a:bodyPr/>
          <a:lstStyle/>
          <a:p>
            <a:pPr algn="ctr">
              <a:spcAft>
                <a:spcPts val="0"/>
              </a:spcAft>
            </a:pPr>
            <a:r>
              <a:rPr lang="en-US" sz="1600" dirty="0"/>
              <a:t>Student’s Name</a:t>
            </a:r>
          </a:p>
          <a:p>
            <a:pPr algn="ctr">
              <a:spcAft>
                <a:spcPts val="0"/>
              </a:spcAft>
            </a:pPr>
            <a:r>
              <a:rPr lang="en-US" sz="1600" dirty="0"/>
              <a:t>Institution of Affiliation</a:t>
            </a:r>
          </a:p>
          <a:p>
            <a:pPr algn="ctr">
              <a:spcAft>
                <a:spcPts val="0"/>
              </a:spcAft>
            </a:pPr>
            <a:r>
              <a:rPr lang="en-US" sz="1600" dirty="0"/>
              <a:t>Date</a:t>
            </a:r>
          </a:p>
          <a:p>
            <a:pPr algn="ctr"/>
            <a:endParaRPr lang="en-US" dirty="0"/>
          </a:p>
        </p:txBody>
      </p:sp>
      <p:sp>
        <p:nvSpPr>
          <p:cNvPr id="5" name="object 7" descr="Beige rectangle">
            <a:extLst>
              <a:ext uri="{FF2B5EF4-FFF2-40B4-BE49-F238E27FC236}">
                <a16:creationId xmlns:a16="http://schemas.microsoft.com/office/drawing/2014/main" xmlns="" id="{C85C272F-FCB2-478D-9E03-EC734D1AB6C0}"/>
              </a:ext>
            </a:extLst>
          </p:cNvPr>
          <p:cNvSpPr/>
          <p:nvPr/>
        </p:nvSpPr>
        <p:spPr bwMode="white">
          <a:xfrm>
            <a:off x="3687084" y="3441535"/>
            <a:ext cx="1088116" cy="45719"/>
          </a:xfrm>
          <a:custGeom>
            <a:avLst/>
            <a:gdLst/>
            <a:ahLst/>
            <a:cxnLst/>
            <a:rect l="l" t="t" r="r" b="b"/>
            <a:pathLst>
              <a:path w="3935729">
                <a:moveTo>
                  <a:pt x="0" y="0"/>
                </a:moveTo>
                <a:lnTo>
                  <a:pt x="3935349" y="0"/>
                </a:lnTo>
              </a:path>
            </a:pathLst>
          </a:custGeom>
          <a:ln w="54863">
            <a:solidFill>
              <a:schemeClr val="accent1"/>
            </a:solidFill>
          </a:ln>
        </p:spPr>
        <p:txBody>
          <a:bodyPr wrap="square" lIns="0" tIns="0" rIns="0" bIns="0" rtlCol="0"/>
          <a:lstStyle/>
          <a:p>
            <a:endParaRPr dirty="0"/>
          </a:p>
        </p:txBody>
      </p:sp>
      <p:sp>
        <p:nvSpPr>
          <p:cNvPr id="15" name="Rectangle 14">
            <a:extLst>
              <a:ext uri="{FF2B5EF4-FFF2-40B4-BE49-F238E27FC236}">
                <a16:creationId xmlns:a16="http://schemas.microsoft.com/office/drawing/2014/main" xmlns="" id="{DA136CB0-4ED9-43FA-81D5-6D3225795A7D}"/>
              </a:ext>
              <a:ext uri="{C183D7F6-B498-43B3-948B-1728B52AA6E4}">
                <adec:decorative xmlns:adec="http://schemas.microsoft.com/office/drawing/2017/decorative" xmlns="" val="1"/>
              </a:ext>
            </a:extLst>
          </p:cNvPr>
          <p:cNvSpPr/>
          <p:nvPr/>
        </p:nvSpPr>
        <p:spPr>
          <a:xfrm>
            <a:off x="3903024" y="4896463"/>
            <a:ext cx="2885950" cy="45719"/>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85059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5"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7"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8"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3" name="Title 2">
            <a:extLst>
              <a:ext uri="{FF2B5EF4-FFF2-40B4-BE49-F238E27FC236}">
                <a16:creationId xmlns:a16="http://schemas.microsoft.com/office/drawing/2014/main" xmlns="" id="{7A48437B-FF9A-48C3-98DE-A38EBEB08C80}"/>
              </a:ext>
            </a:extLst>
          </p:cNvPr>
          <p:cNvSpPr>
            <a:spLocks noGrp="1"/>
          </p:cNvSpPr>
          <p:nvPr>
            <p:ph type="title"/>
          </p:nvPr>
        </p:nvSpPr>
        <p:spPr>
          <a:xfrm>
            <a:off x="91440" y="685800"/>
            <a:ext cx="3223851" cy="5105400"/>
          </a:xfrm>
        </p:spPr>
        <p:txBody>
          <a:bodyPr vert="horz" lIns="91440" tIns="45720" rIns="91440" bIns="45720" rtlCol="0" anchor="ctr">
            <a:normAutofit/>
          </a:bodyPr>
          <a:lstStyle/>
          <a:p>
            <a:r>
              <a:rPr lang="en-US" sz="4000" cap="none" dirty="0">
                <a:solidFill>
                  <a:srgbClr val="FFFFFF"/>
                </a:solidFill>
              </a:rPr>
              <a:t>Presentation Scope</a:t>
            </a:r>
          </a:p>
        </p:txBody>
      </p:sp>
      <p:sp>
        <p:nvSpPr>
          <p:cNvPr id="5" name="Slide Number Placeholder 4">
            <a:extLst>
              <a:ext uri="{FF2B5EF4-FFF2-40B4-BE49-F238E27FC236}">
                <a16:creationId xmlns:a16="http://schemas.microsoft.com/office/drawing/2014/main" xmlns="" id="{76F9EAFB-CF34-4C32-A9B2-573AF53236DF}"/>
              </a:ext>
            </a:extLst>
          </p:cNvPr>
          <p:cNvSpPr>
            <a:spLocks noGrp="1"/>
          </p:cNvSpPr>
          <p:nvPr>
            <p:ph type="sldNum" sz="quarter" idx="11"/>
          </p:nvPr>
        </p:nvSpPr>
        <p:spPr>
          <a:xfrm>
            <a:off x="10265568" y="6309360"/>
            <a:ext cx="1088231"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a:solidFill>
                  <a:prstClr val="black">
                    <a:tint val="75000"/>
                  </a:prstClr>
                </a:solidFill>
              </a:rPr>
              <a:pPr algn="r">
                <a:lnSpc>
                  <a:spcPct val="90000"/>
                </a:lnSpc>
                <a:spcAft>
                  <a:spcPts val="600"/>
                </a:spcAft>
              </a:pPr>
              <a:t>2</a:t>
            </a:fld>
            <a:endParaRPr lang="en-US" sz="1200" dirty="0">
              <a:solidFill>
                <a:prstClr val="black">
                  <a:tint val="75000"/>
                </a:prstClr>
              </a:solidFill>
            </a:endParaRPr>
          </a:p>
        </p:txBody>
      </p:sp>
      <p:graphicFrame>
        <p:nvGraphicFramePr>
          <p:cNvPr id="7" name="Content Placeholder 3">
            <a:extLst>
              <a:ext uri="{FF2B5EF4-FFF2-40B4-BE49-F238E27FC236}">
                <a16:creationId xmlns:a16="http://schemas.microsoft.com/office/drawing/2014/main" xmlns="" id="{74B91220-6224-43FD-A64D-BD695DA14A68}"/>
              </a:ext>
            </a:extLst>
          </p:cNvPr>
          <p:cNvGraphicFramePr>
            <a:graphicFrameLocks noGrp="1"/>
          </p:cNvGraphicFramePr>
          <p:nvPr>
            <p:ph idx="1"/>
            <p:extLst>
              <p:ext uri="{D42A27DB-BD31-4B8C-83A1-F6EECF244321}">
                <p14:modId xmlns:p14="http://schemas.microsoft.com/office/powerpoint/2010/main" xmlns="" val="1279113356"/>
              </p:ext>
            </p:extLst>
          </p:nvPr>
        </p:nvGraphicFramePr>
        <p:xfrm>
          <a:off x="5010150" y="685800"/>
          <a:ext cx="687705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21691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Definition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3</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58803"/>
          </a:xfrm>
        </p:spPr>
        <p:txBody>
          <a:bodyPr/>
          <a:lstStyle/>
          <a:p>
            <a:pPr>
              <a:lnSpc>
                <a:spcPct val="15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Sexual offence</a:t>
            </a:r>
          </a:p>
          <a:p>
            <a:pPr marL="0" indent="0">
              <a:lnSpc>
                <a:spcPct val="150000"/>
              </a:lnSpc>
              <a:buNone/>
            </a:pPr>
            <a:r>
              <a:rPr lang="en-US" sz="2000" dirty="0">
                <a:latin typeface="Times New Roman" panose="02020603050405020304" pitchFamily="18" charset="0"/>
                <a:cs typeface="Times New Roman" panose="02020603050405020304" pitchFamily="18" charset="0"/>
              </a:rPr>
              <a:t>A sexual offence is described as any crime involving sexual intercourse or acts. There are many crimes that are categorized as sexual offences. These crimes include non-consensual crimes such as sexual assault, child sexual abuse, rape, and crimes involving exploiting other individuals for sexual purposes. </a:t>
            </a:r>
          </a:p>
          <a:p>
            <a:pPr>
              <a:lnSpc>
                <a:spcPct val="15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Sexual offender</a:t>
            </a:r>
          </a:p>
          <a:p>
            <a:pPr marL="0" indent="0">
              <a:lnSpc>
                <a:spcPct val="150000"/>
              </a:lnSpc>
              <a:buNone/>
            </a:pPr>
            <a:r>
              <a:rPr lang="en-US" sz="2000" dirty="0">
                <a:latin typeface="Times New Roman" panose="02020603050405020304" pitchFamily="18" charset="0"/>
                <a:cs typeface="Times New Roman" panose="02020603050405020304" pitchFamily="18" charset="0"/>
              </a:rPr>
              <a:t>A sex offender or sex abuses is an individual who has committed a sex offence. </a:t>
            </a:r>
          </a:p>
          <a:p>
            <a:pPr>
              <a:lnSpc>
                <a:spcPct val="15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Halfway house</a:t>
            </a:r>
          </a:p>
          <a:p>
            <a:pPr marL="0" indent="0">
              <a:lnSpc>
                <a:spcPct val="150000"/>
              </a:lnSpc>
              <a:buNone/>
            </a:pPr>
            <a:r>
              <a:rPr lang="en-US" sz="2000" dirty="0">
                <a:latin typeface="Times New Roman" panose="02020603050405020304" pitchFamily="18" charset="0"/>
                <a:cs typeface="Times New Roman" panose="02020603050405020304" pitchFamily="18" charset="0"/>
              </a:rPr>
              <a:t>A halfway house is a facility where people with criminal records are rehabilitated and learn necessary skills as they transition into society.</a:t>
            </a:r>
          </a:p>
          <a:p>
            <a:pPr marL="0" indent="0">
              <a:lnSpc>
                <a:spcPct val="200000"/>
              </a:lnSpc>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37764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cap="small" dirty="0">
                <a:solidFill>
                  <a:schemeClr val="bg1"/>
                </a:solidFill>
              </a:rPr>
              <a:t>Types of Sex Offenders</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4</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58803"/>
          </a:xfrm>
        </p:spPr>
        <p:txBody>
          <a:bodyPr/>
          <a:lstStyle/>
          <a:p>
            <a:pPr marL="0" indent="0">
              <a:lnSpc>
                <a:spcPct val="200000"/>
              </a:lnSpc>
              <a:buNone/>
            </a:pPr>
            <a:r>
              <a:rPr lang="en-US" sz="2000" dirty="0">
                <a:latin typeface="Times New Roman" panose="02020603050405020304" pitchFamily="18" charset="0"/>
                <a:cs typeface="Times New Roman" panose="02020603050405020304" pitchFamily="18" charset="0"/>
              </a:rPr>
              <a:t>Sexual offenders are categorized based on their behavior and victim preference.</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Pedophile</a:t>
            </a:r>
          </a:p>
          <a:p>
            <a:pPr marL="0" indent="0">
              <a:lnSpc>
                <a:spcPct val="200000"/>
              </a:lnSpc>
              <a:buNone/>
            </a:pPr>
            <a:r>
              <a:rPr lang="en-US" sz="2000" dirty="0">
                <a:latin typeface="Times New Roman" panose="02020603050405020304" pitchFamily="18" charset="0"/>
                <a:cs typeface="Times New Roman" panose="02020603050405020304" pitchFamily="18" charset="0"/>
              </a:rPr>
              <a:t>A pedophile is sexually interested in children. Pedophile can further be divided into regressed and fixated offender.</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Violent offenders</a:t>
            </a:r>
          </a:p>
          <a:p>
            <a:pPr marL="0" indent="0">
              <a:lnSpc>
                <a:spcPct val="200000"/>
              </a:lnSpc>
              <a:buNone/>
            </a:pPr>
            <a:r>
              <a:rPr lang="en-US" sz="2000" dirty="0">
                <a:latin typeface="Times New Roman" panose="02020603050405020304" pitchFamily="18" charset="0"/>
                <a:cs typeface="Times New Roman" panose="02020603050405020304" pitchFamily="18" charset="0"/>
              </a:rPr>
              <a:t>This are sexual offenders that use force and aggression against their victims. This type of sexual offender include rapists. Rapists often differ from pedophiles in that they are more likely to be of lower socioeconomic status and abuse substances (</a:t>
            </a:r>
            <a:r>
              <a:rPr lang="en-US" sz="2000" b="0" i="0" dirty="0">
                <a:solidFill>
                  <a:srgbClr val="222222"/>
                </a:solidFill>
                <a:effectLst/>
                <a:latin typeface="Times New Roman" panose="02020603050405020304" pitchFamily="18" charset="0"/>
                <a:cs typeface="Times New Roman" panose="02020603050405020304" pitchFamily="18" charset="0"/>
              </a:rPr>
              <a:t>Wojcik &amp; Fisher, 2019</a:t>
            </a:r>
            <a:r>
              <a:rPr lang="en-US" sz="2000" dirty="0">
                <a:latin typeface="Times New Roman" panose="02020603050405020304" pitchFamily="18" charset="0"/>
                <a:cs typeface="Times New Roman" panose="02020603050405020304" pitchFamily="18" charset="0"/>
              </a:rPr>
              <a:t>). </a:t>
            </a:r>
          </a:p>
          <a:p>
            <a:pPr marL="0" indent="0">
              <a:lnSpc>
                <a:spcPct val="200000"/>
              </a:lnSpc>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52531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cap="small" dirty="0">
                <a:solidFill>
                  <a:schemeClr val="bg1"/>
                </a:solidFill>
              </a:rPr>
              <a:t>Types of Sex Offenders</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5</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58803"/>
          </a:xfrm>
        </p:spPr>
        <p:txBody>
          <a:bodyPr/>
          <a:lstStyle/>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Non-violent sex offenders</a:t>
            </a:r>
          </a:p>
          <a:p>
            <a:pPr marL="0" indent="0">
              <a:lnSpc>
                <a:spcPct val="200000"/>
              </a:lnSpc>
              <a:buNone/>
            </a:pPr>
            <a:r>
              <a:rPr lang="en-US" sz="2000" dirty="0">
                <a:latin typeface="Times New Roman" panose="02020603050405020304" pitchFamily="18" charset="0"/>
                <a:cs typeface="Times New Roman" panose="02020603050405020304" pitchFamily="18" charset="0"/>
              </a:rPr>
              <a:t>This are offenders that do not use aggression or force on their victims. This offenders manipulate or control their victims. Examples of non violent crimes include pimping a minor or incest. </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Internet sex offenders. </a:t>
            </a:r>
          </a:p>
          <a:p>
            <a:pPr marL="0" indent="0">
              <a:lnSpc>
                <a:spcPct val="200000"/>
              </a:lnSpc>
              <a:buNone/>
            </a:pPr>
            <a:r>
              <a:rPr lang="en-US" sz="2000" dirty="0">
                <a:latin typeface="Times New Roman" panose="02020603050405020304" pitchFamily="18" charset="0"/>
                <a:cs typeface="Times New Roman" panose="02020603050405020304" pitchFamily="18" charset="0"/>
              </a:rPr>
              <a:t>This are offenders that use internet resources for sexual violence. Most victims of internet offenders are children. They use lure child victims online. </a:t>
            </a:r>
            <a:r>
              <a:rPr lang="en-US" sz="2000" b="0" i="0" dirty="0">
                <a:solidFill>
                  <a:srgbClr val="222222"/>
                </a:solidFill>
                <a:effectLst/>
                <a:latin typeface="Arial" panose="020B0604020202020204" pitchFamily="34" charset="0"/>
              </a:rPr>
              <a:t>Ly, Dwyer and </a:t>
            </a:r>
            <a:r>
              <a:rPr lang="en-US" sz="2000" b="0" i="0" dirty="0" err="1">
                <a:solidFill>
                  <a:srgbClr val="222222"/>
                </a:solidFill>
                <a:effectLst/>
                <a:latin typeface="Arial" panose="020B0604020202020204" pitchFamily="34" charset="0"/>
              </a:rPr>
              <a:t>Fedoroff</a:t>
            </a:r>
            <a:r>
              <a:rPr lang="en-US" sz="2000" dirty="0">
                <a:solidFill>
                  <a:srgbClr val="222222"/>
                </a:solidFill>
                <a:latin typeface="Arial" panose="020B0604020202020204" pitchFamily="34" charset="0"/>
              </a:rPr>
              <a:t> </a:t>
            </a:r>
            <a:r>
              <a:rPr lang="en-US" sz="2000" b="0" i="0" dirty="0">
                <a:solidFill>
                  <a:srgbClr val="222222"/>
                </a:solidFill>
                <a:effectLst/>
                <a:latin typeface="Arial" panose="020B0604020202020204" pitchFamily="34" charset="0"/>
              </a:rPr>
              <a:t>(2018</a:t>
            </a:r>
            <a:r>
              <a:rPr lang="en-US" sz="2000" dirty="0">
                <a:latin typeface="Times New Roman" panose="02020603050405020304" pitchFamily="18" charset="0"/>
                <a:cs typeface="Times New Roman" panose="02020603050405020304" pitchFamily="18" charset="0"/>
              </a:rPr>
              <a:t>) assert that internet offenders often have fewer sexual convictions and psychological difficulties. </a:t>
            </a:r>
          </a:p>
          <a:p>
            <a:pPr marL="0" indent="0">
              <a:lnSpc>
                <a:spcPct val="200000"/>
              </a:lnSpc>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25963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Risks of Having Different Types of Sex Offenders </a:t>
            </a:r>
            <a:r>
              <a:rPr lang="en-US" cap="small" dirty="0">
                <a:solidFill>
                  <a:schemeClr val="bg1"/>
                </a:solidFill>
              </a:rPr>
              <a:t>at the Halfway House</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6</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058803"/>
          </a:xfrm>
        </p:spPr>
        <p:txBody>
          <a:bodyPr/>
          <a:lstStyle/>
          <a:p>
            <a:pPr marL="0" indent="0">
              <a:lnSpc>
                <a:spcPct val="200000"/>
              </a:lnSpc>
              <a:buNone/>
            </a:pPr>
            <a:r>
              <a:rPr lang="en-US" sz="2000" dirty="0">
                <a:latin typeface="Times New Roman" panose="02020603050405020304" pitchFamily="18" charset="0"/>
                <a:cs typeface="Times New Roman" panose="02020603050405020304" pitchFamily="18" charset="0"/>
              </a:rPr>
              <a:t>The risk principle hold offender receive servicemen and punishment based on their risk where by high risk offenders receive rigorous and extensive services while lower risk offenders receive less rigorous services. The criminal justice system however ignores this principle especially when dealing with sex offender treating all of them the same. All types of sexual offenders including the violent, non-violent, child molesters, internet sex offenders and rapist end up in the halfway house facilities where they learn necessary skills to transition and reintegrate with society. Given the offences and behaviors of different types of sex offenders. They pose various risks for themselves and the society. </a:t>
            </a:r>
          </a:p>
        </p:txBody>
      </p:sp>
    </p:spTree>
    <p:extLst>
      <p:ext uri="{BB962C8B-B14F-4D97-AF65-F5344CB8AC3E}">
        <p14:creationId xmlns:p14="http://schemas.microsoft.com/office/powerpoint/2010/main" xmlns="" val="3083418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Risks of Having Different Types of Sex Offenders </a:t>
            </a:r>
            <a:r>
              <a:rPr lang="en-US" cap="small" dirty="0">
                <a:solidFill>
                  <a:schemeClr val="bg1"/>
                </a:solidFill>
              </a:rPr>
              <a:t>at the Halfway House</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7</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324887"/>
          </a:xfrm>
        </p:spPr>
        <p:txBody>
          <a:bodyPr/>
          <a:lstStyle/>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Having pedophile or child molesters in the half away price has the risk of reoffending. </a:t>
            </a:r>
          </a:p>
          <a:p>
            <a:pPr marL="0" indent="0">
              <a:lnSpc>
                <a:spcPct val="200000"/>
              </a:lnSpc>
              <a:buNone/>
            </a:pPr>
            <a:r>
              <a:rPr lang="en-US" sz="2000" dirty="0">
                <a:latin typeface="Times New Roman" panose="02020603050405020304" pitchFamily="18" charset="0"/>
                <a:cs typeface="Times New Roman" panose="02020603050405020304" pitchFamily="18" charset="0"/>
              </a:rPr>
              <a:t>According to </a:t>
            </a:r>
            <a:r>
              <a:rPr lang="en-US" sz="2000" b="0" i="0" dirty="0">
                <a:solidFill>
                  <a:srgbClr val="222222"/>
                </a:solidFill>
                <a:effectLst/>
                <a:latin typeface="Times New Roman" panose="02020603050405020304" pitchFamily="18" charset="0"/>
                <a:cs typeface="Times New Roman" panose="02020603050405020304" pitchFamily="18" charset="0"/>
              </a:rPr>
              <a:t>Walsh, Wells &amp; Gann (2020</a:t>
            </a:r>
            <a:r>
              <a:rPr lang="en-US" sz="2000" dirty="0">
                <a:latin typeface="Times New Roman" panose="02020603050405020304" pitchFamily="18" charset="0"/>
                <a:cs typeface="Times New Roman" panose="02020603050405020304" pitchFamily="18" charset="0"/>
              </a:rPr>
              <a:t>), pedophiles have information processing skills deficit and often hold cognitive distortions that influence their thought process. For instance they perceive having sex with children as normal. Child molester or pedophiles have feeling of inadequacy, or have poor social skills. This increases their possibility of reoffending which puts children of Arcadia city at risk of sexual abuse. </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The risk of violence.</a:t>
            </a:r>
          </a:p>
          <a:p>
            <a:pPr marL="0" indent="0">
              <a:lnSpc>
                <a:spcPct val="200000"/>
              </a:lnSpc>
              <a:buNone/>
            </a:pPr>
            <a:r>
              <a:rPr lang="en-US" sz="2000" dirty="0">
                <a:latin typeface="Times New Roman" panose="02020603050405020304" pitchFamily="18" charset="0"/>
                <a:cs typeface="Times New Roman" panose="02020603050405020304" pitchFamily="18" charset="0"/>
              </a:rPr>
              <a:t>Violence offenders such as rapists are found to have previous violent convictions therefore they are at an increased risk of reoffending violently. </a:t>
            </a:r>
          </a:p>
        </p:txBody>
      </p:sp>
    </p:spTree>
    <p:extLst>
      <p:ext uri="{BB962C8B-B14F-4D97-AF65-F5344CB8AC3E}">
        <p14:creationId xmlns:p14="http://schemas.microsoft.com/office/powerpoint/2010/main" xmlns="" val="137148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fontScale="90000"/>
          </a:bodyPr>
          <a:lstStyle/>
          <a:p>
            <a:pPr algn="ctr"/>
            <a:r>
              <a:rPr lang="en-US" kern="1200" cap="small" dirty="0">
                <a:solidFill>
                  <a:schemeClr val="bg1"/>
                </a:solidFill>
                <a:latin typeface="+mj-lt"/>
                <a:ea typeface="+mj-ea"/>
                <a:cs typeface="+mj-cs"/>
              </a:rPr>
              <a:t>Risks of Having Different Types of Sex Offenders </a:t>
            </a:r>
            <a:r>
              <a:rPr lang="en-US" cap="small" dirty="0">
                <a:solidFill>
                  <a:schemeClr val="bg1"/>
                </a:solidFill>
              </a:rPr>
              <a:t>at the Halfway House</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8</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324887"/>
          </a:xfrm>
        </p:spPr>
        <p:txBody>
          <a:bodyPr/>
          <a:lstStyle/>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The is an increases risk of substance abuse. </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Non violent offenders often do not use aggression or force on their victims. They control or manipulate them. Non violent offender are more likely to turn in substance abuse as they transition to society. </a:t>
            </a:r>
          </a:p>
          <a:p>
            <a:pPr>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Psychological difficulties. </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Internet sex offenders have fewer sexual conviction therefore at an increased risk of developing psychological difficulties. However, unlike pedophiles and violent offenders, internet sex offenders are more likely to transition successfully into the community or society.  </a:t>
            </a:r>
          </a:p>
        </p:txBody>
      </p:sp>
    </p:spTree>
    <p:extLst>
      <p:ext uri="{BB962C8B-B14F-4D97-AF65-F5344CB8AC3E}">
        <p14:creationId xmlns:p14="http://schemas.microsoft.com/office/powerpoint/2010/main" xmlns="" val="1502754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cap="small" dirty="0">
                <a:solidFill>
                  <a:schemeClr val="bg1"/>
                </a:solidFill>
              </a:rPr>
              <a:t>Benefits of Having a Halfway House</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9</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324887"/>
          </a:xfrm>
        </p:spPr>
        <p:txBody>
          <a:bodyPr/>
          <a:lstStyle/>
          <a:p>
            <a:pPr marL="0" indent="0">
              <a:lnSpc>
                <a:spcPct val="200000"/>
              </a:lnSpc>
              <a:buClrTx/>
              <a:buNone/>
            </a:pPr>
            <a:r>
              <a:rPr lang="en-US" sz="2000" dirty="0">
                <a:latin typeface="Times New Roman" panose="02020603050405020304" pitchFamily="18" charset="0"/>
                <a:cs typeface="Times New Roman" panose="02020603050405020304" pitchFamily="18" charset="0"/>
              </a:rPr>
              <a:t>Sexual violence is a serious social problem with significant consequences. While sex offenders are deem the perpetrators of sex offence crimes they deserve second chances when they demonstrate they are willing to change. Halfway houses have significant benefits for the residents.</a:t>
            </a:r>
          </a:p>
          <a:p>
            <a:pPr lvl="2">
              <a:lnSpc>
                <a:spcPct val="200000"/>
              </a:lnSpc>
              <a:buClrTx/>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This facility help education and career. </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Halfway houses help reintegrate and transition offenders int society including classes, employment even facilitation their career goals. </a:t>
            </a:r>
          </a:p>
          <a:p>
            <a:pPr lvl="2">
              <a:lnSpc>
                <a:spcPct val="200000"/>
              </a:lnSpc>
              <a:buClrTx/>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Creating a strong support network</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Halfway houses help residents re-integrate into society by a support network they help them achieve their goals. </a:t>
            </a:r>
          </a:p>
          <a:p>
            <a:pPr>
              <a:lnSpc>
                <a:spcPct val="200000"/>
              </a:lnSpc>
              <a:buClrTx/>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14329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60880" y="643467"/>
            <a:ext cx="11916631" cy="744836"/>
          </a:xfrm>
        </p:spPr>
        <p:txBody>
          <a:bodyPr vert="horz" lIns="91440" tIns="45720" rIns="91440" bIns="45720" rtlCol="0" anchor="ctr">
            <a:normAutofit/>
          </a:bodyPr>
          <a:lstStyle/>
          <a:p>
            <a:pPr algn="ctr"/>
            <a:r>
              <a:rPr lang="en-US" cap="small" dirty="0">
                <a:solidFill>
                  <a:schemeClr val="bg1"/>
                </a:solidFill>
              </a:rPr>
              <a:t>Benefits of Having a Halfway House</a:t>
            </a:r>
            <a:r>
              <a:rPr lang="en-US" kern="1200" cap="small" dirty="0">
                <a:solidFill>
                  <a:schemeClr val="bg1"/>
                </a:solidFill>
                <a:latin typeface="+mj-lt"/>
                <a:ea typeface="+mj-ea"/>
                <a:cs typeface="+mj-cs"/>
              </a:rPr>
              <a:t> </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10</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70933" y="1396588"/>
            <a:ext cx="11706578" cy="5324887"/>
          </a:xfrm>
        </p:spPr>
        <p:txBody>
          <a:bodyPr/>
          <a:lstStyle/>
          <a:p>
            <a:pPr lvl="2">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Halfway houses help residents change and build a new lifestyle. </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These facilities help residents establish a new lifestyle based on honest and integrity which leads to new life. </a:t>
            </a:r>
          </a:p>
          <a:p>
            <a:pPr lvl="2">
              <a:lnSpc>
                <a:spcPct val="200000"/>
              </a:lnSpc>
              <a:buClrTx/>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They give residents second changes. </a:t>
            </a:r>
          </a:p>
          <a:p>
            <a:pPr marL="0" indent="0">
              <a:lnSpc>
                <a:spcPct val="200000"/>
              </a:lnSpc>
              <a:buClrTx/>
              <a:buNone/>
            </a:pPr>
            <a:r>
              <a:rPr lang="en-US" sz="2000" dirty="0">
                <a:latin typeface="Times New Roman" panose="02020603050405020304" pitchFamily="18" charset="0"/>
                <a:cs typeface="Times New Roman" panose="02020603050405020304" pitchFamily="18" charset="0"/>
              </a:rPr>
              <a:t>The offender previous lifestyles is often characterized by violence, substance abuse and crime. Halfway houses gives them an opportunity to re-evaluate themselves and start a new life guided by virtues. </a:t>
            </a:r>
          </a:p>
          <a:p>
            <a:pPr>
              <a:lnSpc>
                <a:spcPct val="200000"/>
              </a:lnSpc>
              <a:buClrTx/>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83453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1486A1FB-BD35-4FEB-91EB-B2F5055B23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459686"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24">
            <a:extLst>
              <a:ext uri="{FF2B5EF4-FFF2-40B4-BE49-F238E27FC236}">
                <a16:creationId xmlns:a16="http://schemas.microsoft.com/office/drawing/2014/main" xmlns="" id="{32863260-465E-4A9B-98CA-77693B32C2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767012"/>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xmlns="" id="{7C53DECA-A5E8-4D5D-B13F-D6AD333809F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1" y="2868613"/>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C0B7D759-A40B-4440-8F92-5C4DE42253A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1" y="3960813"/>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xmlns="" id="{6A7DBA04-5BB2-4AF2-9C8C-5C17DA1C8E16}"/>
              </a:ext>
            </a:extLst>
          </p:cNvPr>
          <p:cNvSpPr>
            <a:spLocks noGrp="1"/>
          </p:cNvSpPr>
          <p:nvPr>
            <p:ph type="title"/>
          </p:nvPr>
        </p:nvSpPr>
        <p:spPr>
          <a:xfrm>
            <a:off x="718458" y="2868613"/>
            <a:ext cx="3553604" cy="1092200"/>
          </a:xfrm>
          <a:prstGeom prst="rect">
            <a:avLst/>
          </a:prstGeom>
          <a:noFill/>
          <a:ln w="174625" cap="sq" cmpd="thinThick">
            <a:noFill/>
            <a:miter lim="800000"/>
          </a:ln>
        </p:spPr>
        <p:txBody>
          <a:bodyPr vert="horz" lIns="91440" tIns="45720" rIns="91440" bIns="45720" rtlCol="0" anchor="ctr">
            <a:normAutofit/>
          </a:bodyPr>
          <a:lstStyle/>
          <a:p>
            <a:pPr algn="r"/>
            <a:r>
              <a:rPr lang="en-US" sz="2400" cap="small" dirty="0">
                <a:solidFill>
                  <a:srgbClr val="FFFFFF"/>
                </a:solidFill>
              </a:rPr>
              <a:t>Recidivism Rates</a:t>
            </a:r>
            <a:endParaRPr lang="en-US" sz="2400" kern="1200" cap="small" dirty="0">
              <a:solidFill>
                <a:srgbClr val="FFFFFF"/>
              </a:solidFill>
              <a:latin typeface="+mj-lt"/>
              <a:ea typeface="+mj-ea"/>
              <a:cs typeface="+mj-cs"/>
            </a:endParaRPr>
          </a:p>
        </p:txBody>
      </p:sp>
      <p:sp>
        <p:nvSpPr>
          <p:cNvPr id="5" name="Slide Number Placeholder 4">
            <a:extLst>
              <a:ext uri="{FF2B5EF4-FFF2-40B4-BE49-F238E27FC236}">
                <a16:creationId xmlns:a16="http://schemas.microsoft.com/office/drawing/2014/main" xmlns="" id="{8312D22A-C00B-4D07-BC28-3E1B99D7F0EA}"/>
              </a:ext>
            </a:extLst>
          </p:cNvPr>
          <p:cNvSpPr>
            <a:spLocks noGrp="1"/>
          </p:cNvSpPr>
          <p:nvPr>
            <p:ph type="sldNum" sz="quarter" idx="11"/>
          </p:nvPr>
        </p:nvSpPr>
        <p:spPr>
          <a:xfrm>
            <a:off x="687768" y="6359396"/>
            <a:ext cx="625443" cy="365125"/>
          </a:xfrm>
          <a:noFill/>
        </p:spPr>
        <p:txBody>
          <a:bodyPr vert="horz" lIns="91440" tIns="45720" rIns="91440" bIns="45720" rtlCol="0" anchor="ctr">
            <a:normAutofit/>
          </a:bodyPr>
          <a:lstStyle/>
          <a:p>
            <a:pPr algn="l">
              <a:lnSpc>
                <a:spcPct val="90000"/>
              </a:lnSpc>
              <a:spcAft>
                <a:spcPts val="600"/>
              </a:spcAft>
            </a:pPr>
            <a:fld id="{EECC7194-A4D0-457B-9D3E-53681723AFF7}" type="slidenum">
              <a:rPr lang="en-US" sz="1200">
                <a:solidFill>
                  <a:schemeClr val="bg1"/>
                </a:solidFill>
              </a:rPr>
              <a:pPr algn="l">
                <a:lnSpc>
                  <a:spcPct val="90000"/>
                </a:lnSpc>
                <a:spcAft>
                  <a:spcPts val="600"/>
                </a:spcAft>
              </a:pPr>
              <a:t>11</a:t>
            </a:fld>
            <a:endParaRPr lang="en-US" sz="1200" dirty="0">
              <a:solidFill>
                <a:schemeClr val="bg1"/>
              </a:solidFill>
            </a:endParaRPr>
          </a:p>
        </p:txBody>
      </p:sp>
      <p:sp>
        <p:nvSpPr>
          <p:cNvPr id="4" name="Content Placeholder 3">
            <a:extLst>
              <a:ext uri="{FF2B5EF4-FFF2-40B4-BE49-F238E27FC236}">
                <a16:creationId xmlns:a16="http://schemas.microsoft.com/office/drawing/2014/main" xmlns="" id="{7F7CD4A0-2CA6-4B2B-AD2B-443AE745D111}"/>
              </a:ext>
            </a:extLst>
          </p:cNvPr>
          <p:cNvSpPr>
            <a:spLocks noGrp="1"/>
          </p:cNvSpPr>
          <p:nvPr>
            <p:ph idx="1"/>
          </p:nvPr>
        </p:nvSpPr>
        <p:spPr>
          <a:xfrm>
            <a:off x="4838701" y="172528"/>
            <a:ext cx="7203774" cy="6299710"/>
          </a:xfrm>
        </p:spPr>
        <p:txBody>
          <a:bodyPr/>
          <a:lstStyle/>
          <a:p>
            <a:pPr marL="0" indent="0">
              <a:lnSpc>
                <a:spcPct val="200000"/>
              </a:lnSpc>
              <a:buNone/>
            </a:pPr>
            <a:r>
              <a:rPr lang="en-US" sz="2200" dirty="0">
                <a:latin typeface="Times New Roman" panose="02020603050405020304" pitchFamily="18" charset="0"/>
                <a:cs typeface="Times New Roman" panose="02020603050405020304" pitchFamily="18" charset="0"/>
              </a:rPr>
              <a:t>Recidivism is described as the tendency of a person to repeat a criminal act or undesirable behavior. The recidivism rates for various type of sex offenders are as follows;</a:t>
            </a:r>
          </a:p>
          <a:p>
            <a:pPr lvl="2">
              <a:lnSpc>
                <a:spcPct val="20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Child molesters/ pedophiles 12%</a:t>
            </a:r>
          </a:p>
          <a:p>
            <a:pPr lvl="2">
              <a:lnSpc>
                <a:spcPct val="20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Violent offenders 42.9%</a:t>
            </a:r>
          </a:p>
          <a:p>
            <a:pPr lvl="2">
              <a:lnSpc>
                <a:spcPct val="20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Non violent offenders 5.3%</a:t>
            </a:r>
          </a:p>
          <a:p>
            <a:pPr lvl="2">
              <a:lnSpc>
                <a:spcPct val="200000"/>
              </a:lnSpc>
              <a:buFont typeface="Wingdings" panose="05000000000000000000" pitchFamily="2" charset="2"/>
              <a:buChar char="ü"/>
            </a:pPr>
            <a:r>
              <a:rPr lang="en-US" sz="2200" dirty="0">
                <a:latin typeface="Times New Roman" panose="02020603050405020304" pitchFamily="18" charset="0"/>
                <a:cs typeface="Times New Roman" panose="02020603050405020304" pitchFamily="18" charset="0"/>
              </a:rPr>
              <a:t>Internet sex offenders 4.9%</a:t>
            </a:r>
          </a:p>
        </p:txBody>
      </p:sp>
    </p:spTree>
    <p:extLst>
      <p:ext uri="{BB962C8B-B14F-4D97-AF65-F5344CB8AC3E}">
        <p14:creationId xmlns:p14="http://schemas.microsoft.com/office/powerpoint/2010/main" xmlns="" val="765972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cap="small" dirty="0">
                <a:solidFill>
                  <a:schemeClr val="bg1"/>
                </a:solidFill>
              </a:rPr>
              <a:t>Treatment Method </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12</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247650" y="1396588"/>
            <a:ext cx="11944349" cy="5058803"/>
          </a:xfrm>
        </p:spPr>
        <p:txBody>
          <a:bodyPr/>
          <a:lstStyle/>
          <a:p>
            <a:pPr marL="0" indent="0">
              <a:lnSpc>
                <a:spcPct val="150000"/>
              </a:lnSpc>
              <a:buNone/>
            </a:pPr>
            <a:r>
              <a:rPr lang="en-US" sz="2000" dirty="0">
                <a:latin typeface="Times New Roman" panose="02020603050405020304" pitchFamily="18" charset="0"/>
                <a:cs typeface="Times New Roman" panose="02020603050405020304" pitchFamily="18" charset="0"/>
              </a:rPr>
              <a:t>Sexual offenders treatment methods have evolved over the years. </a:t>
            </a:r>
          </a:p>
          <a:p>
            <a:pPr>
              <a:lnSpc>
                <a:spcPct val="150000"/>
              </a:lnSpc>
              <a:buClrTx/>
              <a:buFont typeface="Wingdings" panose="05000000000000000000" pitchFamily="2" charset="2"/>
              <a:buChar char="ü"/>
            </a:pPr>
            <a:r>
              <a:rPr lang="en-US" sz="2000" b="1" dirty="0">
                <a:latin typeface="Times New Roman" panose="02020603050405020304" pitchFamily="18" charset="0"/>
                <a:cs typeface="Times New Roman" panose="02020603050405020304" pitchFamily="18" charset="0"/>
              </a:rPr>
              <a:t>Cognitive-behavior treatment. </a:t>
            </a:r>
          </a:p>
          <a:p>
            <a:pPr marL="0" indent="0">
              <a:lnSpc>
                <a:spcPct val="150000"/>
              </a:lnSpc>
              <a:buNone/>
            </a:pPr>
            <a:r>
              <a:rPr lang="en-US" sz="2000" dirty="0">
                <a:latin typeface="Times New Roman" panose="02020603050405020304" pitchFamily="18" charset="0"/>
                <a:cs typeface="Times New Roman" panose="02020603050405020304" pitchFamily="18" charset="0"/>
              </a:rPr>
              <a:t>This treatment method aims at changing the offenders behavior and cognition through a skill based approach. This treatment method is guided by various principles which maximize its effectiveness.</a:t>
            </a:r>
          </a:p>
          <a:p>
            <a:pPr>
              <a:lnSpc>
                <a:spcPct val="150000"/>
              </a:lnSpc>
              <a:buClrTx/>
              <a:buFont typeface="Wingdings" panose="05000000000000000000" pitchFamily="2" charset="2"/>
              <a:buChar char="ü"/>
            </a:pPr>
            <a:r>
              <a:rPr lang="en-US" sz="2000" b="1" dirty="0">
                <a:latin typeface="Times New Roman" panose="02020603050405020304" pitchFamily="18" charset="0"/>
                <a:cs typeface="Times New Roman" panose="02020603050405020304" pitchFamily="18" charset="0"/>
              </a:rPr>
              <a:t>Self regulation model</a:t>
            </a:r>
          </a:p>
          <a:p>
            <a:pPr marL="0" indent="0">
              <a:lnSpc>
                <a:spcPct val="150000"/>
              </a:lnSpc>
              <a:buNone/>
            </a:pPr>
            <a:r>
              <a:rPr lang="en-US" sz="2000" dirty="0">
                <a:latin typeface="Times New Roman" panose="02020603050405020304" pitchFamily="18" charset="0"/>
                <a:cs typeface="Times New Roman" panose="02020603050405020304" pitchFamily="18" charset="0"/>
              </a:rPr>
              <a:t>This model focuses on how offenders regulate their behaviors.</a:t>
            </a:r>
          </a:p>
          <a:p>
            <a:pPr>
              <a:lnSpc>
                <a:spcPct val="150000"/>
              </a:lnSpc>
              <a:buClrTx/>
              <a:buFont typeface="Wingdings" panose="05000000000000000000" pitchFamily="2" charset="2"/>
              <a:buChar char="ü"/>
            </a:pPr>
            <a:r>
              <a:rPr lang="en-US" sz="2000" b="1" dirty="0">
                <a:latin typeface="Times New Roman" panose="02020603050405020304" pitchFamily="18" charset="0"/>
                <a:cs typeface="Times New Roman" panose="02020603050405020304" pitchFamily="18" charset="0"/>
              </a:rPr>
              <a:t>Good lives model</a:t>
            </a:r>
          </a:p>
          <a:p>
            <a:pPr marL="0" indent="0">
              <a:lnSpc>
                <a:spcPct val="150000"/>
              </a:lnSpc>
              <a:buNone/>
            </a:pPr>
            <a:r>
              <a:rPr lang="en-US" sz="2000" dirty="0">
                <a:latin typeface="Times New Roman" panose="02020603050405020304" pitchFamily="18" charset="0"/>
                <a:cs typeface="Times New Roman" panose="02020603050405020304" pitchFamily="18" charset="0"/>
              </a:rPr>
              <a:t>This treatment model directs offender to particular goals to achieve. </a:t>
            </a:r>
          </a:p>
          <a:p>
            <a:pPr marL="0" indent="0">
              <a:lnSpc>
                <a:spcPct val="150000"/>
              </a:lnSpc>
              <a:buNone/>
            </a:pPr>
            <a:endParaRPr lang="en-US" sz="2000" dirty="0">
              <a:latin typeface="Times New Roman" panose="02020603050405020304" pitchFamily="18" charset="0"/>
              <a:cs typeface="Times New Roman" panose="02020603050405020304" pitchFamily="18" charset="0"/>
            </a:endParaRPr>
          </a:p>
          <a:p>
            <a:pPr marL="0" indent="0">
              <a:lnSpc>
                <a:spcPct val="150000"/>
              </a:lnSpc>
              <a:buNone/>
            </a:pPr>
            <a:endParaRPr lang="en-US" sz="2000" dirty="0">
              <a:latin typeface="Times New Roman" panose="02020603050405020304" pitchFamily="18" charset="0"/>
              <a:cs typeface="Times New Roman" panose="02020603050405020304" pitchFamily="18" charset="0"/>
            </a:endParaRPr>
          </a:p>
          <a:p>
            <a:pPr>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92050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cap="small" dirty="0">
                <a:solidFill>
                  <a:schemeClr val="bg1"/>
                </a:solidFill>
              </a:rPr>
              <a:t>Challenges Sex Offenders on Offender Registry Face </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13</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371061" y="1396588"/>
            <a:ext cx="11396396" cy="5058803"/>
          </a:xfrm>
        </p:spPr>
        <p:txBody>
          <a:bodyPr/>
          <a:lstStyle/>
          <a:p>
            <a:pPr marL="0" indent="0">
              <a:lnSpc>
                <a:spcPct val="150000"/>
              </a:lnSpc>
              <a:buNone/>
            </a:pPr>
            <a:r>
              <a:rPr lang="en-US" sz="2000" dirty="0">
                <a:latin typeface="Times New Roman" panose="02020603050405020304" pitchFamily="18" charset="0"/>
                <a:cs typeface="Times New Roman" panose="02020603050405020304" pitchFamily="18" charset="0"/>
              </a:rPr>
              <a:t>	A sex offender registry is a list containing all sentenced sex offenders. Offenders who are on this list often face various challenges they include. </a:t>
            </a:r>
          </a:p>
          <a:p>
            <a:pPr marL="876300" lvl="2" indent="-514350">
              <a:lnSpc>
                <a:spcPct val="150000"/>
              </a:lnSpc>
              <a:buClrTx/>
              <a:buFont typeface="+mj-lt"/>
              <a:buAutoNum type="romanLcPeriod"/>
            </a:pPr>
            <a:r>
              <a:rPr lang="en-US" sz="2000" dirty="0">
                <a:latin typeface="Times New Roman" panose="02020603050405020304" pitchFamily="18" charset="0"/>
                <a:cs typeface="Times New Roman" panose="02020603050405020304" pitchFamily="18" charset="0"/>
              </a:rPr>
              <a:t>Social misinterpretations</a:t>
            </a:r>
          </a:p>
          <a:p>
            <a:pPr marL="876300" lvl="2" indent="-514350">
              <a:lnSpc>
                <a:spcPct val="150000"/>
              </a:lnSpc>
              <a:buClrTx/>
              <a:buFont typeface="+mj-lt"/>
              <a:buAutoNum type="romanLcPeriod"/>
            </a:pPr>
            <a:r>
              <a:rPr lang="en-US" sz="2000" dirty="0">
                <a:latin typeface="Times New Roman" panose="02020603050405020304" pitchFamily="18" charset="0"/>
                <a:cs typeface="Times New Roman" panose="02020603050405020304" pitchFamily="18" charset="0"/>
              </a:rPr>
              <a:t>Tainted reputation</a:t>
            </a:r>
          </a:p>
          <a:p>
            <a:pPr marL="876300" lvl="2" indent="-514350">
              <a:lnSpc>
                <a:spcPct val="150000"/>
              </a:lnSpc>
              <a:buClrTx/>
              <a:buFont typeface="+mj-lt"/>
              <a:buAutoNum type="romanLcPeriod"/>
            </a:pPr>
            <a:r>
              <a:rPr lang="en-US" sz="2000" dirty="0">
                <a:latin typeface="Times New Roman" panose="02020603050405020304" pitchFamily="18" charset="0"/>
                <a:cs typeface="Times New Roman" panose="02020603050405020304" pitchFamily="18" charset="0"/>
              </a:rPr>
              <a:t>Difficulty in finding a job and an apartment.</a:t>
            </a:r>
          </a:p>
          <a:p>
            <a:pPr marL="876300" lvl="2" indent="-514350">
              <a:lnSpc>
                <a:spcPct val="150000"/>
              </a:lnSpc>
              <a:buClrTx/>
              <a:buFont typeface="+mj-lt"/>
              <a:buAutoNum type="romanLcPeriod"/>
            </a:pPr>
            <a:r>
              <a:rPr lang="en-US" sz="2000" dirty="0">
                <a:latin typeface="Times New Roman" panose="02020603050405020304" pitchFamily="18" charset="0"/>
                <a:cs typeface="Times New Roman" panose="02020603050405020304" pitchFamily="18" charset="0"/>
              </a:rPr>
              <a:t>Challenge in creating a strong community support</a:t>
            </a:r>
          </a:p>
          <a:p>
            <a:pPr>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86966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The </a:t>
            </a:r>
            <a:r>
              <a:rPr lang="en-US" cap="small" dirty="0">
                <a:solidFill>
                  <a:schemeClr val="bg1"/>
                </a:solidFill>
              </a:rPr>
              <a:t>Use of Polygraph in Sex Offender Treatment</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14</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371061" y="1396588"/>
            <a:ext cx="11396396" cy="5058803"/>
          </a:xfrm>
        </p:spPr>
        <p:txBody>
          <a:bodyPr/>
          <a:lstStyle/>
          <a:p>
            <a:pPr>
              <a:lnSpc>
                <a:spcPct val="150000"/>
              </a:lnSpc>
              <a:buClrTx/>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A polygraph measure and tabulates a person’s physiological responses. A polygraph measures the blood pressure, heart rates, and breathing patterns are measure. During polygraph testing physiological measurements are taken, results are interpreted and opinion presented by an expert polygraph examiner. </a:t>
            </a:r>
          </a:p>
          <a:p>
            <a:pPr>
              <a:lnSpc>
                <a:spcPct val="150000"/>
              </a:lnSpc>
              <a:buClrTx/>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A polygraph examination provides crucial information about the offender’s behavior and results used to assess risk and target therapy. </a:t>
            </a:r>
          </a:p>
          <a:p>
            <a:pPr>
              <a:lnSpc>
                <a:spcPct val="150000"/>
              </a:lnSpc>
              <a:buClrTx/>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Polygraphs assess the offender’s treatment progress and ensure he or she complies with supervision. </a:t>
            </a:r>
          </a:p>
        </p:txBody>
      </p:sp>
    </p:spTree>
    <p:extLst>
      <p:ext uri="{BB962C8B-B14F-4D97-AF65-F5344CB8AC3E}">
        <p14:creationId xmlns:p14="http://schemas.microsoft.com/office/powerpoint/2010/main" xmlns="" val="1926989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cap="small" dirty="0">
                <a:solidFill>
                  <a:schemeClr val="bg1"/>
                </a:solidFill>
              </a:rPr>
              <a:t>Sex Offender Management Recommendations</a:t>
            </a:r>
            <a:endParaRPr lang="en-US" kern="1200" cap="small" dirty="0">
              <a:solidFill>
                <a:schemeClr val="bg1"/>
              </a:solidFill>
              <a:latin typeface="+mj-lt"/>
              <a:ea typeface="+mj-ea"/>
              <a:cs typeface="+mj-cs"/>
            </a:endParaRP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15</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371061" y="1396588"/>
            <a:ext cx="11396396" cy="5058803"/>
          </a:xfrm>
        </p:spPr>
        <p:txBody>
          <a:bodyPr/>
          <a:lstStyle/>
          <a:p>
            <a:pPr>
              <a:lnSpc>
                <a:spcPct val="200000"/>
              </a:lnSpc>
              <a:buClrTx/>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Exempting disclosure of sex offender information</a:t>
            </a:r>
          </a:p>
          <a:p>
            <a:pPr>
              <a:lnSpc>
                <a:spcPct val="200000"/>
              </a:lnSpc>
              <a:buClrTx/>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Doing further research and implementation of risk need responsivity model. </a:t>
            </a:r>
          </a:p>
          <a:p>
            <a:pPr>
              <a:lnSpc>
                <a:spcPct val="200000"/>
              </a:lnSpc>
              <a:buClrTx/>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Consider effective sex offender case management and investigating liability concerns</a:t>
            </a:r>
          </a:p>
          <a:p>
            <a:pPr>
              <a:lnSpc>
                <a:spcPct val="200000"/>
              </a:lnSpc>
              <a:buClrTx/>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Reviewing sexual offence policy. </a:t>
            </a:r>
          </a:p>
        </p:txBody>
      </p:sp>
    </p:spTree>
    <p:extLst>
      <p:ext uri="{BB962C8B-B14F-4D97-AF65-F5344CB8AC3E}">
        <p14:creationId xmlns:p14="http://schemas.microsoft.com/office/powerpoint/2010/main" xmlns="" val="3133044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A4AC5506-6312-4701-8D3C-40187889A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xmlns="" id="{05DF1714-E0AB-494E-A0B8-C4E96A33D56A}"/>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kern="1200" cap="small" dirty="0">
                <a:solidFill>
                  <a:schemeClr val="bg1"/>
                </a:solidFill>
                <a:latin typeface="+mj-lt"/>
                <a:ea typeface="+mj-ea"/>
                <a:cs typeface="+mj-cs"/>
              </a:rPr>
              <a:t>References</a:t>
            </a:r>
          </a:p>
        </p:txBody>
      </p:sp>
      <p:sp>
        <p:nvSpPr>
          <p:cNvPr id="5" name="Slide Number Placeholder 4">
            <a:extLst>
              <a:ext uri="{FF2B5EF4-FFF2-40B4-BE49-F238E27FC236}">
                <a16:creationId xmlns:a16="http://schemas.microsoft.com/office/drawing/2014/main" xmlns="" id="{9282DE6A-BC1A-4BE3-9BD4-33377ED6330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lnSpc>
                <a:spcPct val="90000"/>
              </a:lnSpc>
              <a:spcAft>
                <a:spcPts val="600"/>
              </a:spcAft>
            </a:pPr>
            <a:fld id="{EECC7194-A4D0-457B-9D3E-53681723AFF7}" type="slidenum">
              <a:rPr lang="en-US" sz="1200" smtClean="0">
                <a:solidFill>
                  <a:schemeClr val="tx1">
                    <a:tint val="75000"/>
                  </a:schemeClr>
                </a:solidFill>
              </a:rPr>
              <a:pPr algn="r">
                <a:lnSpc>
                  <a:spcPct val="90000"/>
                </a:lnSpc>
                <a:spcAft>
                  <a:spcPts val="600"/>
                </a:spcAft>
              </a:pPr>
              <a:t>16</a:t>
            </a:fld>
            <a:endParaRPr lang="en-US" sz="1200" dirty="0">
              <a:solidFill>
                <a:schemeClr val="tx1">
                  <a:tint val="75000"/>
                </a:schemeClr>
              </a:solidFill>
            </a:endParaRPr>
          </a:p>
        </p:txBody>
      </p:sp>
      <p:sp>
        <p:nvSpPr>
          <p:cNvPr id="4" name="Content Placeholder 3">
            <a:extLst>
              <a:ext uri="{FF2B5EF4-FFF2-40B4-BE49-F238E27FC236}">
                <a16:creationId xmlns:a16="http://schemas.microsoft.com/office/drawing/2014/main" xmlns="" id="{76B900EA-15CC-4516-8A37-710A889EE67C}"/>
              </a:ext>
            </a:extLst>
          </p:cNvPr>
          <p:cNvSpPr>
            <a:spLocks noGrp="1"/>
          </p:cNvSpPr>
          <p:nvPr>
            <p:ph idx="1"/>
          </p:nvPr>
        </p:nvSpPr>
        <p:spPr>
          <a:xfrm>
            <a:off x="371061" y="1396588"/>
            <a:ext cx="11396396" cy="5058803"/>
          </a:xfrm>
        </p:spPr>
        <p:txBody>
          <a:bodyPr/>
          <a:lstStyle/>
          <a:p>
            <a:pPr marL="0" indent="0">
              <a:buClrTx/>
              <a:buNone/>
            </a:pPr>
            <a:r>
              <a:rPr lang="en-US" sz="3600" b="0" i="0" dirty="0">
                <a:solidFill>
                  <a:srgbClr val="222222"/>
                </a:solidFill>
                <a:effectLst/>
                <a:latin typeface="Arial" panose="020B0604020202020204" pitchFamily="34" charset="0"/>
              </a:rPr>
              <a:t>Henry, N., Flynn, A., &amp; Powell, A. (2020). Technology-facilitated domestic and sexual violence: a review. </a:t>
            </a:r>
            <a:r>
              <a:rPr lang="en-US" sz="3600" b="0" i="1" dirty="0">
                <a:solidFill>
                  <a:srgbClr val="222222"/>
                </a:solidFill>
                <a:effectLst/>
                <a:latin typeface="Arial" panose="020B0604020202020204" pitchFamily="34" charset="0"/>
              </a:rPr>
              <a:t>Violence against women</a:t>
            </a:r>
            <a:r>
              <a:rPr lang="en-US" sz="3600" b="0" i="0" dirty="0">
                <a:solidFill>
                  <a:srgbClr val="222222"/>
                </a:solidFill>
                <a:effectLst/>
                <a:latin typeface="Arial" panose="020B0604020202020204" pitchFamily="34" charset="0"/>
              </a:rPr>
              <a:t>, </a:t>
            </a:r>
            <a:r>
              <a:rPr lang="en-US" sz="3600" b="0" i="1" dirty="0">
                <a:solidFill>
                  <a:srgbClr val="222222"/>
                </a:solidFill>
                <a:effectLst/>
                <a:latin typeface="Arial" panose="020B0604020202020204" pitchFamily="34" charset="0"/>
              </a:rPr>
              <a:t>26</a:t>
            </a:r>
            <a:r>
              <a:rPr lang="en-US" sz="3600" b="0" i="0" dirty="0">
                <a:solidFill>
                  <a:srgbClr val="222222"/>
                </a:solidFill>
                <a:effectLst/>
                <a:latin typeface="Arial" panose="020B0604020202020204" pitchFamily="34" charset="0"/>
              </a:rPr>
              <a:t>(15-16), 1828-1854.</a:t>
            </a:r>
          </a:p>
          <a:p>
            <a:pPr marL="0" indent="0">
              <a:buClrTx/>
              <a:buNone/>
            </a:pPr>
            <a:r>
              <a:rPr lang="en-US" sz="4000" b="0" i="0" dirty="0">
                <a:solidFill>
                  <a:srgbClr val="222222"/>
                </a:solidFill>
                <a:effectLst/>
                <a:latin typeface="Arial" panose="020B0604020202020204" pitchFamily="34" charset="0"/>
              </a:rPr>
              <a:t>Levenson, J. S. (2018). Sex offender management policies and evidence-based recommendations for registry reform. </a:t>
            </a:r>
            <a:r>
              <a:rPr lang="en-US" sz="4000" b="0" i="1" dirty="0">
                <a:solidFill>
                  <a:srgbClr val="222222"/>
                </a:solidFill>
                <a:effectLst/>
                <a:latin typeface="Arial" panose="020B0604020202020204" pitchFamily="34" charset="0"/>
              </a:rPr>
              <a:t>Current psychiatry reports</a:t>
            </a:r>
            <a:r>
              <a:rPr lang="en-US" sz="4000" b="0" i="0" dirty="0">
                <a:solidFill>
                  <a:srgbClr val="222222"/>
                </a:solidFill>
                <a:effectLst/>
                <a:latin typeface="Arial" panose="020B0604020202020204" pitchFamily="34" charset="0"/>
              </a:rPr>
              <a:t>, </a:t>
            </a:r>
            <a:r>
              <a:rPr lang="en-US" sz="4000" b="0" i="1" dirty="0">
                <a:solidFill>
                  <a:srgbClr val="222222"/>
                </a:solidFill>
                <a:effectLst/>
                <a:latin typeface="Arial" panose="020B0604020202020204" pitchFamily="34" charset="0"/>
              </a:rPr>
              <a:t>20</a:t>
            </a:r>
            <a:r>
              <a:rPr lang="en-US" sz="4000" b="0" i="0" dirty="0">
                <a:solidFill>
                  <a:srgbClr val="222222"/>
                </a:solidFill>
                <a:effectLst/>
                <a:latin typeface="Arial" panose="020B0604020202020204" pitchFamily="34" charset="0"/>
              </a:rPr>
              <a:t>(3), 1-7.</a:t>
            </a:r>
            <a:endParaRPr lang="en-US" sz="3600" b="0" i="0" dirty="0">
              <a:solidFill>
                <a:srgbClr val="222222"/>
              </a:solidFill>
              <a:effectLst/>
              <a:latin typeface="Arial" panose="020B0604020202020204" pitchFamily="34" charset="0"/>
            </a:endParaRPr>
          </a:p>
          <a:p>
            <a:pPr marL="0" indent="0">
              <a:buClrTx/>
              <a:buNone/>
            </a:pPr>
            <a:r>
              <a:rPr lang="en-US" sz="3600" b="0" i="0" dirty="0">
                <a:solidFill>
                  <a:srgbClr val="222222"/>
                </a:solidFill>
                <a:effectLst/>
                <a:latin typeface="Arial" panose="020B0604020202020204" pitchFamily="34" charset="0"/>
              </a:rPr>
              <a:t>Lussier, P., &amp; </a:t>
            </a:r>
            <a:r>
              <a:rPr lang="en-US" sz="3600" b="0" i="0" dirty="0" err="1">
                <a:solidFill>
                  <a:srgbClr val="222222"/>
                </a:solidFill>
                <a:effectLst/>
                <a:latin typeface="Arial" panose="020B0604020202020204" pitchFamily="34" charset="0"/>
              </a:rPr>
              <a:t>Mathesius</a:t>
            </a:r>
            <a:r>
              <a:rPr lang="en-US" sz="3600" b="0" i="0" dirty="0">
                <a:solidFill>
                  <a:srgbClr val="222222"/>
                </a:solidFill>
                <a:effectLst/>
                <a:latin typeface="Arial" panose="020B0604020202020204" pitchFamily="34" charset="0"/>
              </a:rPr>
              <a:t>, J. (2019). Not in my backyard: public sex offender registries and public notification laws. </a:t>
            </a:r>
            <a:r>
              <a:rPr lang="en-US" sz="3600" b="0" i="1" dirty="0">
                <a:solidFill>
                  <a:srgbClr val="222222"/>
                </a:solidFill>
                <a:effectLst/>
                <a:latin typeface="Arial" panose="020B0604020202020204" pitchFamily="34" charset="0"/>
              </a:rPr>
              <a:t>Canadian journal of criminology and criminal justice</a:t>
            </a:r>
            <a:r>
              <a:rPr lang="en-US" sz="3600" b="0" i="0" dirty="0">
                <a:solidFill>
                  <a:srgbClr val="222222"/>
                </a:solidFill>
                <a:effectLst/>
                <a:latin typeface="Arial" panose="020B0604020202020204" pitchFamily="34" charset="0"/>
              </a:rPr>
              <a:t>, </a:t>
            </a:r>
            <a:r>
              <a:rPr lang="en-US" sz="3600" b="0" i="1" dirty="0">
                <a:solidFill>
                  <a:srgbClr val="222222"/>
                </a:solidFill>
                <a:effectLst/>
                <a:latin typeface="Arial" panose="020B0604020202020204" pitchFamily="34" charset="0"/>
              </a:rPr>
              <a:t>61</a:t>
            </a:r>
            <a:r>
              <a:rPr lang="en-US" sz="3600" b="0" i="0" dirty="0">
                <a:solidFill>
                  <a:srgbClr val="222222"/>
                </a:solidFill>
                <a:effectLst/>
                <a:latin typeface="Arial" panose="020B0604020202020204" pitchFamily="34" charset="0"/>
              </a:rPr>
              <a:t>(1), 105-116.</a:t>
            </a:r>
            <a:endParaRPr lang="en-US" sz="3200" b="0" i="0" dirty="0">
              <a:solidFill>
                <a:srgbClr val="222222"/>
              </a:solidFill>
              <a:effectLst/>
              <a:latin typeface="Arial" panose="020B0604020202020204" pitchFamily="34" charset="0"/>
            </a:endParaRPr>
          </a:p>
          <a:p>
            <a:pPr marL="0" indent="0">
              <a:buClrTx/>
              <a:buNone/>
            </a:pPr>
            <a:r>
              <a:rPr lang="en-US" sz="3200" b="0" i="0" dirty="0">
                <a:solidFill>
                  <a:srgbClr val="222222"/>
                </a:solidFill>
                <a:effectLst/>
                <a:latin typeface="Arial" panose="020B0604020202020204" pitchFamily="34" charset="0"/>
              </a:rPr>
              <a:t>Ly, T., Dwyer, R. G., &amp; </a:t>
            </a:r>
            <a:r>
              <a:rPr lang="en-US" sz="3200" b="0" i="0" dirty="0" err="1">
                <a:solidFill>
                  <a:srgbClr val="222222"/>
                </a:solidFill>
                <a:effectLst/>
                <a:latin typeface="Arial" panose="020B0604020202020204" pitchFamily="34" charset="0"/>
              </a:rPr>
              <a:t>Fedoroff</a:t>
            </a:r>
            <a:r>
              <a:rPr lang="en-US" sz="3200" b="0" i="0" dirty="0">
                <a:solidFill>
                  <a:srgbClr val="222222"/>
                </a:solidFill>
                <a:effectLst/>
                <a:latin typeface="Arial" panose="020B0604020202020204" pitchFamily="34" charset="0"/>
              </a:rPr>
              <a:t>, J. P. (2018). Characteristics and treatment of internet child pornography offenders. </a:t>
            </a:r>
            <a:r>
              <a:rPr lang="en-US" sz="3200" b="0" i="1" dirty="0">
                <a:solidFill>
                  <a:srgbClr val="222222"/>
                </a:solidFill>
                <a:effectLst/>
                <a:latin typeface="Arial" panose="020B0604020202020204" pitchFamily="34" charset="0"/>
              </a:rPr>
              <a:t>Behavioral sciences &amp; the law</a:t>
            </a:r>
            <a:r>
              <a:rPr lang="en-US" sz="3200" b="0" i="0" dirty="0">
                <a:solidFill>
                  <a:srgbClr val="222222"/>
                </a:solidFill>
                <a:effectLst/>
                <a:latin typeface="Arial" panose="020B0604020202020204" pitchFamily="34" charset="0"/>
              </a:rPr>
              <a:t>, </a:t>
            </a:r>
            <a:r>
              <a:rPr lang="en-US" sz="3200" b="0" i="1" dirty="0">
                <a:solidFill>
                  <a:srgbClr val="222222"/>
                </a:solidFill>
                <a:effectLst/>
                <a:latin typeface="Arial" panose="020B0604020202020204" pitchFamily="34" charset="0"/>
              </a:rPr>
              <a:t>36</a:t>
            </a:r>
            <a:r>
              <a:rPr lang="en-US" sz="3200" b="0" i="0" dirty="0">
                <a:solidFill>
                  <a:srgbClr val="222222"/>
                </a:solidFill>
                <a:effectLst/>
                <a:latin typeface="Arial" panose="020B0604020202020204" pitchFamily="34" charset="0"/>
              </a:rPr>
              <a:t>(2), 216-234.</a:t>
            </a:r>
          </a:p>
          <a:p>
            <a:pPr marL="0" indent="0">
              <a:buClrTx/>
              <a:buNone/>
            </a:pPr>
            <a:r>
              <a:rPr lang="en-US" sz="3200" b="0" i="0" dirty="0" err="1">
                <a:solidFill>
                  <a:srgbClr val="222222"/>
                </a:solidFill>
                <a:effectLst/>
                <a:latin typeface="Arial" panose="020B0604020202020204" pitchFamily="34" charset="0"/>
              </a:rPr>
              <a:t>Schmucker</a:t>
            </a:r>
            <a:r>
              <a:rPr lang="en-US" sz="3200" b="0" i="0" dirty="0">
                <a:solidFill>
                  <a:srgbClr val="222222"/>
                </a:solidFill>
                <a:effectLst/>
                <a:latin typeface="Arial" panose="020B0604020202020204" pitchFamily="34" charset="0"/>
              </a:rPr>
              <a:t>, M., &amp; </a:t>
            </a:r>
            <a:r>
              <a:rPr lang="en-US" sz="3200" b="0" i="0" dirty="0" err="1">
                <a:solidFill>
                  <a:srgbClr val="222222"/>
                </a:solidFill>
                <a:effectLst/>
                <a:latin typeface="Arial" panose="020B0604020202020204" pitchFamily="34" charset="0"/>
              </a:rPr>
              <a:t>Lösel</a:t>
            </a:r>
            <a:r>
              <a:rPr lang="en-US" sz="3200" b="0" i="0" dirty="0">
                <a:solidFill>
                  <a:srgbClr val="222222"/>
                </a:solidFill>
                <a:effectLst/>
                <a:latin typeface="Arial" panose="020B0604020202020204" pitchFamily="34" charset="0"/>
              </a:rPr>
              <a:t>, F. (2017). Sexual offender treatment for reducing recidivism among convicted sex offenders: a systematic review and meta‐analysis. </a:t>
            </a:r>
            <a:r>
              <a:rPr lang="en-US" sz="3200" b="0" i="1" dirty="0">
                <a:solidFill>
                  <a:srgbClr val="222222"/>
                </a:solidFill>
                <a:effectLst/>
                <a:latin typeface="Arial" panose="020B0604020202020204" pitchFamily="34" charset="0"/>
              </a:rPr>
              <a:t>Campbell Systematic</a:t>
            </a:r>
          </a:p>
          <a:p>
            <a:pPr marL="0" indent="0">
              <a:buClrTx/>
              <a:buNone/>
            </a:pPr>
            <a:r>
              <a:rPr lang="en-US" sz="3600" b="0" i="0" dirty="0">
                <a:solidFill>
                  <a:srgbClr val="222222"/>
                </a:solidFill>
                <a:effectLst/>
                <a:latin typeface="Arial" panose="020B0604020202020204" pitchFamily="34" charset="0"/>
              </a:rPr>
              <a:t>Schaefer, R. L. (2019). Understanding sex offender community supervision: a mixed methods approach. </a:t>
            </a:r>
            <a:r>
              <a:rPr lang="en-US" sz="3600" b="0" i="1" dirty="0">
                <a:solidFill>
                  <a:srgbClr val="222222"/>
                </a:solidFill>
                <a:effectLst/>
                <a:latin typeface="Arial" panose="020B0604020202020204" pitchFamily="34" charset="0"/>
              </a:rPr>
              <a:t>International journal of offender therapy and comparative criminology</a:t>
            </a:r>
            <a:r>
              <a:rPr lang="en-US" sz="3600" b="0" i="0" dirty="0">
                <a:solidFill>
                  <a:srgbClr val="222222"/>
                </a:solidFill>
                <a:effectLst/>
                <a:latin typeface="Arial" panose="020B0604020202020204" pitchFamily="34" charset="0"/>
              </a:rPr>
              <a:t>, </a:t>
            </a:r>
            <a:r>
              <a:rPr lang="en-US" sz="3600" b="0" i="1" dirty="0">
                <a:solidFill>
                  <a:srgbClr val="222222"/>
                </a:solidFill>
                <a:effectLst/>
                <a:latin typeface="Arial" panose="020B0604020202020204" pitchFamily="34" charset="0"/>
              </a:rPr>
              <a:t>63</a:t>
            </a:r>
            <a:r>
              <a:rPr lang="en-US" sz="3600" b="0" i="0" dirty="0">
                <a:solidFill>
                  <a:srgbClr val="222222"/>
                </a:solidFill>
                <a:effectLst/>
                <a:latin typeface="Arial" panose="020B0604020202020204" pitchFamily="34" charset="0"/>
              </a:rPr>
              <a:t>(7), 1038-1065.</a:t>
            </a:r>
            <a:r>
              <a:rPr lang="en-US" sz="3200" b="0" i="1" dirty="0">
                <a:solidFill>
                  <a:srgbClr val="222222"/>
                </a:solidFill>
                <a:effectLst/>
                <a:latin typeface="Arial" panose="020B0604020202020204" pitchFamily="34" charset="0"/>
              </a:rPr>
              <a:t> Reviews</a:t>
            </a:r>
            <a:r>
              <a:rPr lang="en-US" sz="3200" b="0" i="0" dirty="0">
                <a:solidFill>
                  <a:srgbClr val="222222"/>
                </a:solidFill>
                <a:effectLst/>
                <a:latin typeface="Arial" panose="020B0604020202020204" pitchFamily="34" charset="0"/>
              </a:rPr>
              <a:t>, </a:t>
            </a:r>
            <a:r>
              <a:rPr lang="en-US" sz="3200" b="0" i="1" dirty="0">
                <a:solidFill>
                  <a:srgbClr val="222222"/>
                </a:solidFill>
                <a:effectLst/>
                <a:latin typeface="Arial" panose="020B0604020202020204" pitchFamily="34" charset="0"/>
              </a:rPr>
              <a:t>13</a:t>
            </a:r>
            <a:r>
              <a:rPr lang="en-US" sz="3200" b="0" i="0" dirty="0">
                <a:solidFill>
                  <a:srgbClr val="222222"/>
                </a:solidFill>
                <a:effectLst/>
                <a:latin typeface="Arial" panose="020B0604020202020204" pitchFamily="34" charset="0"/>
              </a:rPr>
              <a:t>(1), 1-75.</a:t>
            </a:r>
          </a:p>
          <a:p>
            <a:pPr marL="0" indent="0">
              <a:buClrTx/>
              <a:buNone/>
            </a:pPr>
            <a:r>
              <a:rPr lang="en-US" sz="3200" b="0" i="0" dirty="0">
                <a:solidFill>
                  <a:srgbClr val="222222"/>
                </a:solidFill>
                <a:effectLst/>
                <a:latin typeface="Arial" panose="020B0604020202020204" pitchFamily="34" charset="0"/>
              </a:rPr>
              <a:t>Walsh, A., Wells, J., &amp; Gann, S. M. (2020). The Sex Offender. In </a:t>
            </a:r>
            <a:r>
              <a:rPr lang="en-US" sz="3200" b="0" i="1" dirty="0">
                <a:solidFill>
                  <a:srgbClr val="222222"/>
                </a:solidFill>
                <a:effectLst/>
                <a:latin typeface="Arial" panose="020B0604020202020204" pitchFamily="34" charset="0"/>
              </a:rPr>
              <a:t>Correctional Assessment, Casework, and Counseling</a:t>
            </a:r>
            <a:r>
              <a:rPr lang="en-US" sz="3200" b="0" i="0" dirty="0">
                <a:solidFill>
                  <a:srgbClr val="222222"/>
                </a:solidFill>
                <a:effectLst/>
                <a:latin typeface="Arial" panose="020B0604020202020204" pitchFamily="34" charset="0"/>
              </a:rPr>
              <a:t> (pp. 337-351). Springer, Cham.</a:t>
            </a:r>
            <a:endParaRPr lang="en-US" sz="2800" b="0" i="0" dirty="0">
              <a:solidFill>
                <a:srgbClr val="222222"/>
              </a:solidFill>
              <a:effectLst/>
              <a:latin typeface="Arial" panose="020B0604020202020204" pitchFamily="34" charset="0"/>
            </a:endParaRPr>
          </a:p>
          <a:p>
            <a:pPr marL="0" indent="0">
              <a:buClrTx/>
              <a:buNone/>
            </a:pPr>
            <a:r>
              <a:rPr lang="en-US" sz="2800" b="0" i="0" dirty="0">
                <a:solidFill>
                  <a:srgbClr val="222222"/>
                </a:solidFill>
                <a:effectLst/>
                <a:latin typeface="Arial" panose="020B0604020202020204" pitchFamily="34" charset="0"/>
              </a:rPr>
              <a:t>Wojcik, M. L., &amp; Fisher, B. S. (2019). Overview of Adult Sexual Offender Typologies. In </a:t>
            </a:r>
            <a:r>
              <a:rPr lang="en-US" sz="2800" b="0" i="1" dirty="0">
                <a:solidFill>
                  <a:srgbClr val="222222"/>
                </a:solidFill>
                <a:effectLst/>
                <a:latin typeface="Arial" panose="020B0604020202020204" pitchFamily="34" charset="0"/>
              </a:rPr>
              <a:t>Handbook of Sexual Assault and Sexual Assault Prevention</a:t>
            </a:r>
            <a:r>
              <a:rPr lang="en-US" sz="2800" b="0" i="0" dirty="0">
                <a:solidFill>
                  <a:srgbClr val="222222"/>
                </a:solidFill>
                <a:effectLst/>
                <a:latin typeface="Arial" panose="020B0604020202020204" pitchFamily="34" charset="0"/>
              </a:rPr>
              <a:t> (pp. 241-256). Springer, Cham.</a:t>
            </a:r>
          </a:p>
          <a:p>
            <a:pPr marL="0" indent="0">
              <a:buClrTx/>
              <a:buNone/>
            </a:pPr>
            <a:r>
              <a:rPr lang="en-US" sz="2800" b="0" i="0" dirty="0">
                <a:solidFill>
                  <a:srgbClr val="222222"/>
                </a:solidFill>
                <a:effectLst/>
                <a:latin typeface="Arial" panose="020B0604020202020204" pitchFamily="34" charset="0"/>
              </a:rPr>
              <a:t>Wong, J. S., Bouchard, J., </a:t>
            </a:r>
            <a:r>
              <a:rPr lang="en-US" sz="2800" b="0" i="0" dirty="0" err="1">
                <a:solidFill>
                  <a:srgbClr val="222222"/>
                </a:solidFill>
                <a:effectLst/>
                <a:latin typeface="Arial" panose="020B0604020202020204" pitchFamily="34" charset="0"/>
              </a:rPr>
              <a:t>Gushue</a:t>
            </a:r>
            <a:r>
              <a:rPr lang="en-US" sz="2800" b="0" i="0" dirty="0">
                <a:solidFill>
                  <a:srgbClr val="222222"/>
                </a:solidFill>
                <a:effectLst/>
                <a:latin typeface="Arial" panose="020B0604020202020204" pitchFamily="34" charset="0"/>
              </a:rPr>
              <a:t>, K., &amp; Lee, C. (2019). Halfway out: An examination of the effects of halfway houses on criminal recidivism. </a:t>
            </a:r>
            <a:r>
              <a:rPr lang="en-US" sz="2800" b="0" i="1" dirty="0">
                <a:solidFill>
                  <a:srgbClr val="222222"/>
                </a:solidFill>
                <a:effectLst/>
                <a:latin typeface="Arial" panose="020B0604020202020204" pitchFamily="34" charset="0"/>
              </a:rPr>
              <a:t>International journal of offender therapy and comparative criminology</a:t>
            </a:r>
            <a:r>
              <a:rPr lang="en-US" sz="2800" b="0" i="0" dirty="0">
                <a:solidFill>
                  <a:srgbClr val="222222"/>
                </a:solidFill>
                <a:effectLst/>
                <a:latin typeface="Arial" panose="020B0604020202020204" pitchFamily="34" charset="0"/>
              </a:rPr>
              <a:t>, </a:t>
            </a:r>
            <a:r>
              <a:rPr lang="en-US" sz="2800" b="0" i="1" dirty="0">
                <a:solidFill>
                  <a:srgbClr val="222222"/>
                </a:solidFill>
                <a:effectLst/>
                <a:latin typeface="Arial" panose="020B0604020202020204" pitchFamily="34" charset="0"/>
              </a:rPr>
              <a:t>63</a:t>
            </a:r>
            <a:r>
              <a:rPr lang="en-US" sz="2800" b="0" i="0" dirty="0">
                <a:solidFill>
                  <a:srgbClr val="222222"/>
                </a:solidFill>
                <a:effectLst/>
                <a:latin typeface="Arial" panose="020B0604020202020204" pitchFamily="34" charset="0"/>
              </a:rPr>
              <a:t>(7), 1018-1037.</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55458739"/>
      </p:ext>
    </p:extLst>
  </p:cSld>
  <p:clrMapOvr>
    <a:masterClrMapping/>
  </p:clrMapOvr>
</p:sld>
</file>

<file path=ppt/theme/theme1.xml><?xml version="1.0" encoding="utf-8"?>
<a:theme xmlns:a="http://schemas.openxmlformats.org/drawingml/2006/main" name="Office Theme">
  <a:themeElements>
    <a:clrScheme name="MS Healthcare Pitch">
      <a:dk1>
        <a:sysClr val="windowText" lastClr="000000"/>
      </a:dk1>
      <a:lt1>
        <a:sysClr val="window" lastClr="FFFFFF"/>
      </a:lt1>
      <a:dk2>
        <a:srgbClr val="00292E"/>
      </a:dk2>
      <a:lt2>
        <a:srgbClr val="64B2C1"/>
      </a:lt2>
      <a:accent1>
        <a:srgbClr val="F0CDA1"/>
      </a:accent1>
      <a:accent2>
        <a:srgbClr val="107082"/>
      </a:accent2>
      <a:accent3>
        <a:srgbClr val="054854"/>
      </a:accent3>
      <a:accent4>
        <a:srgbClr val="00AEEF"/>
      </a:accent4>
      <a:accent5>
        <a:srgbClr val="F99927"/>
      </a:accent5>
      <a:accent6>
        <a:srgbClr val="EC7216"/>
      </a:accent6>
      <a:hlink>
        <a:srgbClr val="000000"/>
      </a:hlink>
      <a:folHlink>
        <a:srgbClr val="000000"/>
      </a:folHlink>
    </a:clrScheme>
    <a:fontScheme name="MS Healthcare Pitch">
      <a:majorFont>
        <a:latin typeface="Gill Sans MT"/>
        <a:ea typeface=""/>
        <a:cs typeface=""/>
      </a:majorFont>
      <a:minorFont>
        <a:latin typeface="Arial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2"/>
            </a:gs>
            <a:gs pos="100000">
              <a:schemeClr val="accent2"/>
            </a:gs>
          </a:gsLst>
          <a:lin ang="1440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SMB Healthcare Pitch Deck SB_v3" id="{F20654C3-30CB-4A23-AE37-CA3918CCFD51}" vid="{71C4247B-9648-406B-9B0E-E712402798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33BAED8-F9E7-4D41-86E9-333473F90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66BDC7-24D2-4343-8D41-18F9C23F860A}">
  <ds:schemaRefs>
    <ds:schemaRef ds:uri="http://schemas.microsoft.com/sharepoint/v3/contenttype/forms"/>
  </ds:schemaRefs>
</ds:datastoreItem>
</file>

<file path=customXml/itemProps3.xml><?xml version="1.0" encoding="utf-8"?>
<ds:datastoreItem xmlns:ds="http://schemas.openxmlformats.org/officeDocument/2006/customXml" ds:itemID="{AF4BDB64-2AF8-42D4-96C8-B6B6F098993C}">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16c05727-aa75-4e4a-9b5f-8a80a1165891"/>
    <ds:schemaRef ds:uri="http://schemas.microsoft.com/office/2006/documentManagement/type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2011</Words>
  <Application>Microsoft Office PowerPoint</Application>
  <PresentationFormat>Custom</PresentationFormat>
  <Paragraphs>145</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A Halfway House     For  Sexual Offenders </vt:lpstr>
      <vt:lpstr>Presentation Scope</vt:lpstr>
      <vt:lpstr>Definition </vt:lpstr>
      <vt:lpstr>Types of Sex Offenders </vt:lpstr>
      <vt:lpstr>Types of Sex Offenders </vt:lpstr>
      <vt:lpstr>Risks of Having Different Types of Sex Offenders at the Halfway House </vt:lpstr>
      <vt:lpstr>Risks of Having Different Types of Sex Offenders at the Halfway House </vt:lpstr>
      <vt:lpstr>Risks of Having Different Types of Sex Offenders at the Halfway House </vt:lpstr>
      <vt:lpstr>Benefits of Having a Halfway House </vt:lpstr>
      <vt:lpstr>Benefits of Having a Halfway House </vt:lpstr>
      <vt:lpstr>Recidivism Rates</vt:lpstr>
      <vt:lpstr>Treatment Method </vt:lpstr>
      <vt:lpstr>Challenges Sex Offenders on Offender Registry Face </vt:lpstr>
      <vt:lpstr>The Use of Polygraph in Sex Offender Treatment</vt:lpstr>
      <vt:lpstr>Sex Offender Management Recommendations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2019-07-07T14:17:09Z</dcterms:created>
  <dcterms:modified xsi:type="dcterms:W3CDTF">2021-02-08T00:34:32Z</dcterms:modified>
</cp:coreProperties>
</file>